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82" r:id="rId3"/>
    <p:sldId id="287" r:id="rId4"/>
    <p:sldId id="296" r:id="rId5"/>
    <p:sldId id="293" r:id="rId6"/>
    <p:sldId id="298" r:id="rId7"/>
    <p:sldId id="294" r:id="rId8"/>
    <p:sldId id="297" r:id="rId9"/>
  </p:sldIdLst>
  <p:sldSz cx="9144000" cy="6858000" type="screen4x3"/>
  <p:notesSz cx="7010400" cy="92360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3159BFC-17E0-BE46-962D-CFE4D96E8659}">
          <p14:sldIdLst>
            <p14:sldId id="273"/>
            <p14:sldId id="282"/>
          </p14:sldIdLst>
        </p14:section>
        <p14:section name="Sección sin título" id="{2B17FA27-EDEA-F64B-8395-8D78870D6138}">
          <p14:sldIdLst>
            <p14:sldId id="287"/>
            <p14:sldId id="296"/>
            <p14:sldId id="293"/>
            <p14:sldId id="298"/>
            <p14:sldId id="294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nuen Laguna O." initials="YLO" lastIdx="2" clrIdx="0">
    <p:extLst>
      <p:ext uri="{19B8F6BF-5375-455C-9EA6-DF929625EA0E}">
        <p15:presenceInfo xmlns:p15="http://schemas.microsoft.com/office/powerpoint/2012/main" userId="52078606a3231e03" providerId="Windows Live"/>
      </p:ext>
    </p:extLst>
  </p:cmAuthor>
  <p:cmAuthor id="2" name="Claudia Niño Romo Chávez" initials="CNRC" lastIdx="2" clrIdx="1">
    <p:extLst>
      <p:ext uri="{19B8F6BF-5375-455C-9EA6-DF929625EA0E}">
        <p15:presenceInfo xmlns:p15="http://schemas.microsoft.com/office/powerpoint/2012/main" userId="5a5895f302f426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5" autoAdjust="0"/>
    <p:restoredTop sz="94291" autoAdjust="0"/>
  </p:normalViewPr>
  <p:slideViewPr>
    <p:cSldViewPr>
      <p:cViewPr varScale="1">
        <p:scale>
          <a:sx n="72" d="100"/>
          <a:sy n="72" d="100"/>
        </p:scale>
        <p:origin x="11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88525-C56B-6947-A284-DEA6E225A10D}" type="doc">
      <dgm:prSet loTypeId="urn:microsoft.com/office/officeart/2005/8/layout/cycle2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4BAB0C5-2F4F-ED49-A145-C5B04CFC4FE5}">
      <dgm:prSet phldrT="[Texto]" custT="1"/>
      <dgm:spPr/>
      <dgm:t>
        <a:bodyPr/>
        <a:lstStyle/>
        <a:p>
          <a:r>
            <a:rPr lang="es-ES" sz="1050" b="1" dirty="0"/>
            <a:t>Analítica: criterios subjetivos</a:t>
          </a:r>
        </a:p>
      </dgm:t>
    </dgm:pt>
    <dgm:pt modelId="{C24B12CE-51D7-454F-A7F9-D596619E3D45}" type="parTrans" cxnId="{344FA57B-46B6-7548-8309-3F161FA7527D}">
      <dgm:prSet/>
      <dgm:spPr/>
      <dgm:t>
        <a:bodyPr/>
        <a:lstStyle/>
        <a:p>
          <a:endParaRPr lang="es-ES" sz="2000"/>
        </a:p>
      </dgm:t>
    </dgm:pt>
    <dgm:pt modelId="{86FACD92-5707-864E-9877-75CE0C09412C}" type="sibTrans" cxnId="{344FA57B-46B6-7548-8309-3F161FA7527D}">
      <dgm:prSet custT="1"/>
      <dgm:spPr/>
      <dgm:t>
        <a:bodyPr/>
        <a:lstStyle/>
        <a:p>
          <a:endParaRPr lang="es-ES" sz="900"/>
        </a:p>
      </dgm:t>
    </dgm:pt>
    <dgm:pt modelId="{3BCD924D-B6B6-6E4B-846C-77BEC7005638}">
      <dgm:prSet phldrT="[Texto]" custT="1"/>
      <dgm:spPr/>
      <dgm:t>
        <a:bodyPr/>
        <a:lstStyle/>
        <a:p>
          <a:r>
            <a:rPr lang="es-ES" sz="1050" b="1" dirty="0"/>
            <a:t>Aristotélico-tomista: pensamiento de Santo Tomás</a:t>
          </a:r>
        </a:p>
      </dgm:t>
    </dgm:pt>
    <dgm:pt modelId="{F2484A61-3ACE-8C48-9763-3FB386A800C3}" type="parTrans" cxnId="{C42DEC7C-9773-8947-95C6-6A19278DDF7A}">
      <dgm:prSet/>
      <dgm:spPr/>
      <dgm:t>
        <a:bodyPr/>
        <a:lstStyle/>
        <a:p>
          <a:endParaRPr lang="es-ES" sz="2000"/>
        </a:p>
      </dgm:t>
    </dgm:pt>
    <dgm:pt modelId="{1F34CC85-CE5E-4443-8528-E0E0312D9E41}" type="sibTrans" cxnId="{C42DEC7C-9773-8947-95C6-6A19278DDF7A}">
      <dgm:prSet custT="1"/>
      <dgm:spPr/>
      <dgm:t>
        <a:bodyPr/>
        <a:lstStyle/>
        <a:p>
          <a:endParaRPr lang="es-ES" sz="900"/>
        </a:p>
      </dgm:t>
    </dgm:pt>
    <dgm:pt modelId="{7BEBDEB1-DD58-6143-9B19-D3BC71E9E929}">
      <dgm:prSet phldrT="[Texto]" custT="1"/>
      <dgm:spPr/>
      <dgm:t>
        <a:bodyPr/>
        <a:lstStyle/>
        <a:p>
          <a:r>
            <a:rPr lang="es-ES" sz="1050" b="1" dirty="0"/>
            <a:t>Existencialismo: descubrir el sentido de la existencia</a:t>
          </a:r>
        </a:p>
      </dgm:t>
    </dgm:pt>
    <dgm:pt modelId="{DA9CEB8E-CB5D-234E-98BA-6ECA26508C69}" type="parTrans" cxnId="{82B50565-B626-A74D-B24C-6C5732CDA29C}">
      <dgm:prSet/>
      <dgm:spPr/>
      <dgm:t>
        <a:bodyPr/>
        <a:lstStyle/>
        <a:p>
          <a:endParaRPr lang="es-ES" sz="2000"/>
        </a:p>
      </dgm:t>
    </dgm:pt>
    <dgm:pt modelId="{752F1EDD-DD92-4441-A44B-F8C9FFECF5D9}" type="sibTrans" cxnId="{82B50565-B626-A74D-B24C-6C5732CDA29C}">
      <dgm:prSet custT="1"/>
      <dgm:spPr/>
      <dgm:t>
        <a:bodyPr/>
        <a:lstStyle/>
        <a:p>
          <a:endParaRPr lang="es-ES" sz="900"/>
        </a:p>
      </dgm:t>
    </dgm:pt>
    <dgm:pt modelId="{66608EAF-86FE-194A-8AFA-7BD9C265EE3C}">
      <dgm:prSet phldrT="[Texto]" custT="1"/>
      <dgm:spPr/>
      <dgm:t>
        <a:bodyPr/>
        <a:lstStyle/>
        <a:p>
          <a:r>
            <a:rPr lang="es-ES" sz="1050" b="1" dirty="0"/>
            <a:t>Marxista: materialismo histórico</a:t>
          </a:r>
        </a:p>
      </dgm:t>
    </dgm:pt>
    <dgm:pt modelId="{05688AC2-8B2A-E543-A90F-140E9CB33CA6}" type="parTrans" cxnId="{1452DA76-07BD-8240-A086-A2EFF0783FF9}">
      <dgm:prSet/>
      <dgm:spPr/>
      <dgm:t>
        <a:bodyPr/>
        <a:lstStyle/>
        <a:p>
          <a:endParaRPr lang="es-ES" sz="2000"/>
        </a:p>
      </dgm:t>
    </dgm:pt>
    <dgm:pt modelId="{68DAE3A5-C93E-5349-A0A7-4B68C3CC0C14}" type="sibTrans" cxnId="{1452DA76-07BD-8240-A086-A2EFF0783FF9}">
      <dgm:prSet custT="1"/>
      <dgm:spPr/>
      <dgm:t>
        <a:bodyPr/>
        <a:lstStyle/>
        <a:p>
          <a:endParaRPr lang="es-ES" sz="900"/>
        </a:p>
      </dgm:t>
    </dgm:pt>
    <dgm:pt modelId="{642F71A3-154D-EE41-B247-9F22CC01649F}">
      <dgm:prSet phldrT="[Texto]" custT="1"/>
      <dgm:spPr/>
      <dgm:t>
        <a:bodyPr/>
        <a:lstStyle/>
        <a:p>
          <a:r>
            <a:rPr lang="es-ES" sz="1050" b="1" dirty="0"/>
            <a:t>Bioética: compromiso ante los pobres, animales y eutanasia</a:t>
          </a:r>
        </a:p>
      </dgm:t>
    </dgm:pt>
    <dgm:pt modelId="{485A9F91-A604-9443-A065-2EC9039F309A}" type="parTrans" cxnId="{9D258BAE-D1FF-C04A-B57E-8ABCB50235A5}">
      <dgm:prSet/>
      <dgm:spPr/>
      <dgm:t>
        <a:bodyPr/>
        <a:lstStyle/>
        <a:p>
          <a:endParaRPr lang="es-ES" sz="2000"/>
        </a:p>
      </dgm:t>
    </dgm:pt>
    <dgm:pt modelId="{9CFBE030-513C-CE4D-B762-AD1A94543EB1}" type="sibTrans" cxnId="{9D258BAE-D1FF-C04A-B57E-8ABCB50235A5}">
      <dgm:prSet custT="1"/>
      <dgm:spPr/>
      <dgm:t>
        <a:bodyPr/>
        <a:lstStyle/>
        <a:p>
          <a:endParaRPr lang="es-ES" sz="900"/>
        </a:p>
      </dgm:t>
    </dgm:pt>
    <dgm:pt modelId="{8506DC42-7F09-E341-8633-E452580F166C}">
      <dgm:prSet phldrT="[Texto]" custT="1"/>
      <dgm:spPr/>
      <dgm:t>
        <a:bodyPr/>
        <a:lstStyle/>
        <a:p>
          <a:r>
            <a:rPr lang="es-ES" sz="1050" b="1" dirty="0"/>
            <a:t>Pragmatismo: conocimiento como arma</a:t>
          </a:r>
        </a:p>
      </dgm:t>
    </dgm:pt>
    <dgm:pt modelId="{6625E8C6-8553-AD49-9BF0-C0B2EAC8BA1D}" type="parTrans" cxnId="{BF94B11C-5A43-3F4F-8224-1604B1B44FCD}">
      <dgm:prSet/>
      <dgm:spPr/>
      <dgm:t>
        <a:bodyPr/>
        <a:lstStyle/>
        <a:p>
          <a:endParaRPr lang="es-ES" sz="2000"/>
        </a:p>
      </dgm:t>
    </dgm:pt>
    <dgm:pt modelId="{7792A455-7D93-2A4A-96F8-1510182E761D}" type="sibTrans" cxnId="{BF94B11C-5A43-3F4F-8224-1604B1B44FCD}">
      <dgm:prSet custT="1"/>
      <dgm:spPr/>
      <dgm:t>
        <a:bodyPr/>
        <a:lstStyle/>
        <a:p>
          <a:endParaRPr lang="es-ES" sz="900"/>
        </a:p>
      </dgm:t>
    </dgm:pt>
    <dgm:pt modelId="{2BD98A93-4E5E-604C-A8F7-F4AE3E2532D9}" type="pres">
      <dgm:prSet presAssocID="{42488525-C56B-6947-A284-DEA6E225A10D}" presName="cycle" presStyleCnt="0">
        <dgm:presLayoutVars>
          <dgm:dir/>
          <dgm:resizeHandles val="exact"/>
        </dgm:presLayoutVars>
      </dgm:prSet>
      <dgm:spPr/>
    </dgm:pt>
    <dgm:pt modelId="{7C958A92-0266-1741-9AD4-089195BB835A}" type="pres">
      <dgm:prSet presAssocID="{24BAB0C5-2F4F-ED49-A145-C5B04CFC4FE5}" presName="node" presStyleLbl="node1" presStyleIdx="0" presStyleCnt="6">
        <dgm:presLayoutVars>
          <dgm:bulletEnabled val="1"/>
        </dgm:presLayoutVars>
      </dgm:prSet>
      <dgm:spPr/>
    </dgm:pt>
    <dgm:pt modelId="{1B0F822E-E9E0-934F-97B3-CC9EB8687263}" type="pres">
      <dgm:prSet presAssocID="{86FACD92-5707-864E-9877-75CE0C09412C}" presName="sibTrans" presStyleLbl="sibTrans2D1" presStyleIdx="0" presStyleCnt="6"/>
      <dgm:spPr/>
    </dgm:pt>
    <dgm:pt modelId="{22F000D0-7E2F-114D-B3BD-B509E62EB327}" type="pres">
      <dgm:prSet presAssocID="{86FACD92-5707-864E-9877-75CE0C09412C}" presName="connectorText" presStyleLbl="sibTrans2D1" presStyleIdx="0" presStyleCnt="6"/>
      <dgm:spPr/>
    </dgm:pt>
    <dgm:pt modelId="{4C24D78B-6F20-6044-9C88-B99EC8A42721}" type="pres">
      <dgm:prSet presAssocID="{3BCD924D-B6B6-6E4B-846C-77BEC7005638}" presName="node" presStyleLbl="node1" presStyleIdx="1" presStyleCnt="6">
        <dgm:presLayoutVars>
          <dgm:bulletEnabled val="1"/>
        </dgm:presLayoutVars>
      </dgm:prSet>
      <dgm:spPr/>
    </dgm:pt>
    <dgm:pt modelId="{5C97CEDC-FA1C-2042-A031-A3EDFFF0595A}" type="pres">
      <dgm:prSet presAssocID="{1F34CC85-CE5E-4443-8528-E0E0312D9E41}" presName="sibTrans" presStyleLbl="sibTrans2D1" presStyleIdx="1" presStyleCnt="6"/>
      <dgm:spPr/>
    </dgm:pt>
    <dgm:pt modelId="{521A518D-38BC-034B-9DB0-AA24B408BAFC}" type="pres">
      <dgm:prSet presAssocID="{1F34CC85-CE5E-4443-8528-E0E0312D9E41}" presName="connectorText" presStyleLbl="sibTrans2D1" presStyleIdx="1" presStyleCnt="6"/>
      <dgm:spPr/>
    </dgm:pt>
    <dgm:pt modelId="{B19665BC-76B5-A741-9E47-322004E21141}" type="pres">
      <dgm:prSet presAssocID="{7BEBDEB1-DD58-6143-9B19-D3BC71E9E929}" presName="node" presStyleLbl="node1" presStyleIdx="2" presStyleCnt="6">
        <dgm:presLayoutVars>
          <dgm:bulletEnabled val="1"/>
        </dgm:presLayoutVars>
      </dgm:prSet>
      <dgm:spPr/>
    </dgm:pt>
    <dgm:pt modelId="{5D44AD3A-DCE2-0245-83B6-1DAACCF84211}" type="pres">
      <dgm:prSet presAssocID="{752F1EDD-DD92-4441-A44B-F8C9FFECF5D9}" presName="sibTrans" presStyleLbl="sibTrans2D1" presStyleIdx="2" presStyleCnt="6"/>
      <dgm:spPr/>
    </dgm:pt>
    <dgm:pt modelId="{DA9D547F-D01B-274B-B2E5-D03A9376B15E}" type="pres">
      <dgm:prSet presAssocID="{752F1EDD-DD92-4441-A44B-F8C9FFECF5D9}" presName="connectorText" presStyleLbl="sibTrans2D1" presStyleIdx="2" presStyleCnt="6"/>
      <dgm:spPr/>
    </dgm:pt>
    <dgm:pt modelId="{668925AB-4BA2-C244-AC49-EAAFFDCB842F}" type="pres">
      <dgm:prSet presAssocID="{66608EAF-86FE-194A-8AFA-7BD9C265EE3C}" presName="node" presStyleLbl="node1" presStyleIdx="3" presStyleCnt="6">
        <dgm:presLayoutVars>
          <dgm:bulletEnabled val="1"/>
        </dgm:presLayoutVars>
      </dgm:prSet>
      <dgm:spPr/>
    </dgm:pt>
    <dgm:pt modelId="{B033366C-B504-434B-81F0-65E179E2D0B5}" type="pres">
      <dgm:prSet presAssocID="{68DAE3A5-C93E-5349-A0A7-4B68C3CC0C14}" presName="sibTrans" presStyleLbl="sibTrans2D1" presStyleIdx="3" presStyleCnt="6"/>
      <dgm:spPr/>
    </dgm:pt>
    <dgm:pt modelId="{F4EFCB87-9313-7D44-988D-6C10A3C7EF57}" type="pres">
      <dgm:prSet presAssocID="{68DAE3A5-C93E-5349-A0A7-4B68C3CC0C14}" presName="connectorText" presStyleLbl="sibTrans2D1" presStyleIdx="3" presStyleCnt="6"/>
      <dgm:spPr/>
    </dgm:pt>
    <dgm:pt modelId="{8ACCDAE7-BB47-9849-A903-BF0F990E7373}" type="pres">
      <dgm:prSet presAssocID="{642F71A3-154D-EE41-B247-9F22CC01649F}" presName="node" presStyleLbl="node1" presStyleIdx="4" presStyleCnt="6">
        <dgm:presLayoutVars>
          <dgm:bulletEnabled val="1"/>
        </dgm:presLayoutVars>
      </dgm:prSet>
      <dgm:spPr/>
    </dgm:pt>
    <dgm:pt modelId="{3975EC33-4ABA-184E-9FB9-EF7714282D9C}" type="pres">
      <dgm:prSet presAssocID="{9CFBE030-513C-CE4D-B762-AD1A94543EB1}" presName="sibTrans" presStyleLbl="sibTrans2D1" presStyleIdx="4" presStyleCnt="6"/>
      <dgm:spPr/>
    </dgm:pt>
    <dgm:pt modelId="{7491FB88-8DE7-864D-AFD0-419B954A2193}" type="pres">
      <dgm:prSet presAssocID="{9CFBE030-513C-CE4D-B762-AD1A94543EB1}" presName="connectorText" presStyleLbl="sibTrans2D1" presStyleIdx="4" presStyleCnt="6"/>
      <dgm:spPr/>
    </dgm:pt>
    <dgm:pt modelId="{31D17547-204F-134A-88DA-F9C8BE954FAC}" type="pres">
      <dgm:prSet presAssocID="{8506DC42-7F09-E341-8633-E452580F166C}" presName="node" presStyleLbl="node1" presStyleIdx="5" presStyleCnt="6">
        <dgm:presLayoutVars>
          <dgm:bulletEnabled val="1"/>
        </dgm:presLayoutVars>
      </dgm:prSet>
      <dgm:spPr/>
    </dgm:pt>
    <dgm:pt modelId="{E0C3A015-6CF8-5D42-918D-1E7E8A36BB52}" type="pres">
      <dgm:prSet presAssocID="{7792A455-7D93-2A4A-96F8-1510182E761D}" presName="sibTrans" presStyleLbl="sibTrans2D1" presStyleIdx="5" presStyleCnt="6"/>
      <dgm:spPr/>
    </dgm:pt>
    <dgm:pt modelId="{64A93F29-5E72-FE4F-9DA4-921F7B6B1BEB}" type="pres">
      <dgm:prSet presAssocID="{7792A455-7D93-2A4A-96F8-1510182E761D}" presName="connectorText" presStyleLbl="sibTrans2D1" presStyleIdx="5" presStyleCnt="6"/>
      <dgm:spPr/>
    </dgm:pt>
  </dgm:ptLst>
  <dgm:cxnLst>
    <dgm:cxn modelId="{17C23F06-A50D-9C41-AEC4-9D0655D86ED1}" type="presOf" srcId="{86FACD92-5707-864E-9877-75CE0C09412C}" destId="{22F000D0-7E2F-114D-B3BD-B509E62EB327}" srcOrd="1" destOrd="0" presId="urn:microsoft.com/office/officeart/2005/8/layout/cycle2"/>
    <dgm:cxn modelId="{3E992D18-0E9E-B14E-866A-AB08F4AFFAB4}" type="presOf" srcId="{86FACD92-5707-864E-9877-75CE0C09412C}" destId="{1B0F822E-E9E0-934F-97B3-CC9EB8687263}" srcOrd="0" destOrd="0" presId="urn:microsoft.com/office/officeart/2005/8/layout/cycle2"/>
    <dgm:cxn modelId="{A14A761B-33AD-7B4A-A7EA-5C7DF27104E9}" type="presOf" srcId="{8506DC42-7F09-E341-8633-E452580F166C}" destId="{31D17547-204F-134A-88DA-F9C8BE954FAC}" srcOrd="0" destOrd="0" presId="urn:microsoft.com/office/officeart/2005/8/layout/cycle2"/>
    <dgm:cxn modelId="{BF94B11C-5A43-3F4F-8224-1604B1B44FCD}" srcId="{42488525-C56B-6947-A284-DEA6E225A10D}" destId="{8506DC42-7F09-E341-8633-E452580F166C}" srcOrd="5" destOrd="0" parTransId="{6625E8C6-8553-AD49-9BF0-C0B2EAC8BA1D}" sibTransId="{7792A455-7D93-2A4A-96F8-1510182E761D}"/>
    <dgm:cxn modelId="{079AF71E-A4E3-924F-96D2-430AB7998FCF}" type="presOf" srcId="{1F34CC85-CE5E-4443-8528-E0E0312D9E41}" destId="{521A518D-38BC-034B-9DB0-AA24B408BAFC}" srcOrd="1" destOrd="0" presId="urn:microsoft.com/office/officeart/2005/8/layout/cycle2"/>
    <dgm:cxn modelId="{0180302D-B7F0-7C41-B467-2336008E0627}" type="presOf" srcId="{68DAE3A5-C93E-5349-A0A7-4B68C3CC0C14}" destId="{B033366C-B504-434B-81F0-65E179E2D0B5}" srcOrd="0" destOrd="0" presId="urn:microsoft.com/office/officeart/2005/8/layout/cycle2"/>
    <dgm:cxn modelId="{35C0BC5C-8E6F-3348-8EFB-C86D337059DF}" type="presOf" srcId="{7BEBDEB1-DD58-6143-9B19-D3BC71E9E929}" destId="{B19665BC-76B5-A741-9E47-322004E21141}" srcOrd="0" destOrd="0" presId="urn:microsoft.com/office/officeart/2005/8/layout/cycle2"/>
    <dgm:cxn modelId="{4387F141-FEB2-314A-8A13-B6D9CF56C6EC}" type="presOf" srcId="{7792A455-7D93-2A4A-96F8-1510182E761D}" destId="{E0C3A015-6CF8-5D42-918D-1E7E8A36BB52}" srcOrd="0" destOrd="0" presId="urn:microsoft.com/office/officeart/2005/8/layout/cycle2"/>
    <dgm:cxn modelId="{82B50565-B626-A74D-B24C-6C5732CDA29C}" srcId="{42488525-C56B-6947-A284-DEA6E225A10D}" destId="{7BEBDEB1-DD58-6143-9B19-D3BC71E9E929}" srcOrd="2" destOrd="0" parTransId="{DA9CEB8E-CB5D-234E-98BA-6ECA26508C69}" sibTransId="{752F1EDD-DD92-4441-A44B-F8C9FFECF5D9}"/>
    <dgm:cxn modelId="{01ED4365-BFAF-174A-8926-5C49E1EE8EF4}" type="presOf" srcId="{68DAE3A5-C93E-5349-A0A7-4B68C3CC0C14}" destId="{F4EFCB87-9313-7D44-988D-6C10A3C7EF57}" srcOrd="1" destOrd="0" presId="urn:microsoft.com/office/officeart/2005/8/layout/cycle2"/>
    <dgm:cxn modelId="{AE5BF94E-FF19-E649-AA37-9F54B92D5F20}" type="presOf" srcId="{752F1EDD-DD92-4441-A44B-F8C9FFECF5D9}" destId="{DA9D547F-D01B-274B-B2E5-D03A9376B15E}" srcOrd="1" destOrd="0" presId="urn:microsoft.com/office/officeart/2005/8/layout/cycle2"/>
    <dgm:cxn modelId="{64959456-3934-9049-864A-8FF459A71222}" type="presOf" srcId="{9CFBE030-513C-CE4D-B762-AD1A94543EB1}" destId="{7491FB88-8DE7-864D-AFD0-419B954A2193}" srcOrd="1" destOrd="0" presId="urn:microsoft.com/office/officeart/2005/8/layout/cycle2"/>
    <dgm:cxn modelId="{1452DA76-07BD-8240-A086-A2EFF0783FF9}" srcId="{42488525-C56B-6947-A284-DEA6E225A10D}" destId="{66608EAF-86FE-194A-8AFA-7BD9C265EE3C}" srcOrd="3" destOrd="0" parTransId="{05688AC2-8B2A-E543-A90F-140E9CB33CA6}" sibTransId="{68DAE3A5-C93E-5349-A0A7-4B68C3CC0C14}"/>
    <dgm:cxn modelId="{5F8EDC77-A3CB-6046-9F71-FB50CDB47808}" type="presOf" srcId="{1F34CC85-CE5E-4443-8528-E0E0312D9E41}" destId="{5C97CEDC-FA1C-2042-A031-A3EDFFF0595A}" srcOrd="0" destOrd="0" presId="urn:microsoft.com/office/officeart/2005/8/layout/cycle2"/>
    <dgm:cxn modelId="{344FA57B-46B6-7548-8309-3F161FA7527D}" srcId="{42488525-C56B-6947-A284-DEA6E225A10D}" destId="{24BAB0C5-2F4F-ED49-A145-C5B04CFC4FE5}" srcOrd="0" destOrd="0" parTransId="{C24B12CE-51D7-454F-A7F9-D596619E3D45}" sibTransId="{86FACD92-5707-864E-9877-75CE0C09412C}"/>
    <dgm:cxn modelId="{C42DEC7C-9773-8947-95C6-6A19278DDF7A}" srcId="{42488525-C56B-6947-A284-DEA6E225A10D}" destId="{3BCD924D-B6B6-6E4B-846C-77BEC7005638}" srcOrd="1" destOrd="0" parTransId="{F2484A61-3ACE-8C48-9763-3FB386A800C3}" sibTransId="{1F34CC85-CE5E-4443-8528-E0E0312D9E41}"/>
    <dgm:cxn modelId="{9D258BAE-D1FF-C04A-B57E-8ABCB50235A5}" srcId="{42488525-C56B-6947-A284-DEA6E225A10D}" destId="{642F71A3-154D-EE41-B247-9F22CC01649F}" srcOrd="4" destOrd="0" parTransId="{485A9F91-A604-9443-A065-2EC9039F309A}" sibTransId="{9CFBE030-513C-CE4D-B762-AD1A94543EB1}"/>
    <dgm:cxn modelId="{552655B2-B497-C345-A196-8B3290434191}" type="presOf" srcId="{3BCD924D-B6B6-6E4B-846C-77BEC7005638}" destId="{4C24D78B-6F20-6044-9C88-B99EC8A42721}" srcOrd="0" destOrd="0" presId="urn:microsoft.com/office/officeart/2005/8/layout/cycle2"/>
    <dgm:cxn modelId="{498035C7-01C4-E248-B779-7D399BBB1BF3}" type="presOf" srcId="{9CFBE030-513C-CE4D-B762-AD1A94543EB1}" destId="{3975EC33-4ABA-184E-9FB9-EF7714282D9C}" srcOrd="0" destOrd="0" presId="urn:microsoft.com/office/officeart/2005/8/layout/cycle2"/>
    <dgm:cxn modelId="{398BAFC7-1111-7B43-84D3-1155A56CC840}" type="presOf" srcId="{752F1EDD-DD92-4441-A44B-F8C9FFECF5D9}" destId="{5D44AD3A-DCE2-0245-83B6-1DAACCF84211}" srcOrd="0" destOrd="0" presId="urn:microsoft.com/office/officeart/2005/8/layout/cycle2"/>
    <dgm:cxn modelId="{0BDA96CB-E6C8-F94F-9EA8-956CA0C516A2}" type="presOf" srcId="{642F71A3-154D-EE41-B247-9F22CC01649F}" destId="{8ACCDAE7-BB47-9849-A903-BF0F990E7373}" srcOrd="0" destOrd="0" presId="urn:microsoft.com/office/officeart/2005/8/layout/cycle2"/>
    <dgm:cxn modelId="{1B4537D3-8A31-3441-ABFF-3DFB30F09970}" type="presOf" srcId="{66608EAF-86FE-194A-8AFA-7BD9C265EE3C}" destId="{668925AB-4BA2-C244-AC49-EAAFFDCB842F}" srcOrd="0" destOrd="0" presId="urn:microsoft.com/office/officeart/2005/8/layout/cycle2"/>
    <dgm:cxn modelId="{0FC5DBD4-2881-1F4D-A042-88046E46DF22}" type="presOf" srcId="{7792A455-7D93-2A4A-96F8-1510182E761D}" destId="{64A93F29-5E72-FE4F-9DA4-921F7B6B1BEB}" srcOrd="1" destOrd="0" presId="urn:microsoft.com/office/officeart/2005/8/layout/cycle2"/>
    <dgm:cxn modelId="{3EC1B1E9-342D-5049-884E-1B100AD6AEF4}" type="presOf" srcId="{42488525-C56B-6947-A284-DEA6E225A10D}" destId="{2BD98A93-4E5E-604C-A8F7-F4AE3E2532D9}" srcOrd="0" destOrd="0" presId="urn:microsoft.com/office/officeart/2005/8/layout/cycle2"/>
    <dgm:cxn modelId="{5F83ECF9-3AF9-3340-99B7-7615AE23CFAE}" type="presOf" srcId="{24BAB0C5-2F4F-ED49-A145-C5B04CFC4FE5}" destId="{7C958A92-0266-1741-9AD4-089195BB835A}" srcOrd="0" destOrd="0" presId="urn:microsoft.com/office/officeart/2005/8/layout/cycle2"/>
    <dgm:cxn modelId="{1B6BEDC9-F739-C740-A7A9-E1BFCC983156}" type="presParOf" srcId="{2BD98A93-4E5E-604C-A8F7-F4AE3E2532D9}" destId="{7C958A92-0266-1741-9AD4-089195BB835A}" srcOrd="0" destOrd="0" presId="urn:microsoft.com/office/officeart/2005/8/layout/cycle2"/>
    <dgm:cxn modelId="{7327BAB3-9207-6043-8741-A3DE675BA493}" type="presParOf" srcId="{2BD98A93-4E5E-604C-A8F7-F4AE3E2532D9}" destId="{1B0F822E-E9E0-934F-97B3-CC9EB8687263}" srcOrd="1" destOrd="0" presId="urn:microsoft.com/office/officeart/2005/8/layout/cycle2"/>
    <dgm:cxn modelId="{E177CFB2-A11F-014E-9900-06F37F1AA046}" type="presParOf" srcId="{1B0F822E-E9E0-934F-97B3-CC9EB8687263}" destId="{22F000D0-7E2F-114D-B3BD-B509E62EB327}" srcOrd="0" destOrd="0" presId="urn:microsoft.com/office/officeart/2005/8/layout/cycle2"/>
    <dgm:cxn modelId="{216D4198-B561-BD47-9C8C-1C55E479F183}" type="presParOf" srcId="{2BD98A93-4E5E-604C-A8F7-F4AE3E2532D9}" destId="{4C24D78B-6F20-6044-9C88-B99EC8A42721}" srcOrd="2" destOrd="0" presId="urn:microsoft.com/office/officeart/2005/8/layout/cycle2"/>
    <dgm:cxn modelId="{92BE1A5E-41DE-C142-8A20-343B3BF33C87}" type="presParOf" srcId="{2BD98A93-4E5E-604C-A8F7-F4AE3E2532D9}" destId="{5C97CEDC-FA1C-2042-A031-A3EDFFF0595A}" srcOrd="3" destOrd="0" presId="urn:microsoft.com/office/officeart/2005/8/layout/cycle2"/>
    <dgm:cxn modelId="{8E2ACEC3-C151-6742-A224-AD9E233C16D0}" type="presParOf" srcId="{5C97CEDC-FA1C-2042-A031-A3EDFFF0595A}" destId="{521A518D-38BC-034B-9DB0-AA24B408BAFC}" srcOrd="0" destOrd="0" presId="urn:microsoft.com/office/officeart/2005/8/layout/cycle2"/>
    <dgm:cxn modelId="{835A64AE-E4F0-AC45-A8DB-93A0D7F8D53B}" type="presParOf" srcId="{2BD98A93-4E5E-604C-A8F7-F4AE3E2532D9}" destId="{B19665BC-76B5-A741-9E47-322004E21141}" srcOrd="4" destOrd="0" presId="urn:microsoft.com/office/officeart/2005/8/layout/cycle2"/>
    <dgm:cxn modelId="{0B3236B8-549C-6E46-A900-3BAE5B14C6D2}" type="presParOf" srcId="{2BD98A93-4E5E-604C-A8F7-F4AE3E2532D9}" destId="{5D44AD3A-DCE2-0245-83B6-1DAACCF84211}" srcOrd="5" destOrd="0" presId="urn:microsoft.com/office/officeart/2005/8/layout/cycle2"/>
    <dgm:cxn modelId="{7F5CFD78-E1C3-2648-AEDC-A6796F50049C}" type="presParOf" srcId="{5D44AD3A-DCE2-0245-83B6-1DAACCF84211}" destId="{DA9D547F-D01B-274B-B2E5-D03A9376B15E}" srcOrd="0" destOrd="0" presId="urn:microsoft.com/office/officeart/2005/8/layout/cycle2"/>
    <dgm:cxn modelId="{3534977D-1DAF-7E4E-B63C-E8D6F3569441}" type="presParOf" srcId="{2BD98A93-4E5E-604C-A8F7-F4AE3E2532D9}" destId="{668925AB-4BA2-C244-AC49-EAAFFDCB842F}" srcOrd="6" destOrd="0" presId="urn:microsoft.com/office/officeart/2005/8/layout/cycle2"/>
    <dgm:cxn modelId="{F9679C70-3384-3247-AD6B-7D61BFDE5642}" type="presParOf" srcId="{2BD98A93-4E5E-604C-A8F7-F4AE3E2532D9}" destId="{B033366C-B504-434B-81F0-65E179E2D0B5}" srcOrd="7" destOrd="0" presId="urn:microsoft.com/office/officeart/2005/8/layout/cycle2"/>
    <dgm:cxn modelId="{5581AEED-A38A-8246-AE01-49D626515629}" type="presParOf" srcId="{B033366C-B504-434B-81F0-65E179E2D0B5}" destId="{F4EFCB87-9313-7D44-988D-6C10A3C7EF57}" srcOrd="0" destOrd="0" presId="urn:microsoft.com/office/officeart/2005/8/layout/cycle2"/>
    <dgm:cxn modelId="{9252516E-CCCD-D34E-98F7-B90A365FA7A1}" type="presParOf" srcId="{2BD98A93-4E5E-604C-A8F7-F4AE3E2532D9}" destId="{8ACCDAE7-BB47-9849-A903-BF0F990E7373}" srcOrd="8" destOrd="0" presId="urn:microsoft.com/office/officeart/2005/8/layout/cycle2"/>
    <dgm:cxn modelId="{0BE95CBC-073A-E84F-9029-E3BB86A93D98}" type="presParOf" srcId="{2BD98A93-4E5E-604C-A8F7-F4AE3E2532D9}" destId="{3975EC33-4ABA-184E-9FB9-EF7714282D9C}" srcOrd="9" destOrd="0" presId="urn:microsoft.com/office/officeart/2005/8/layout/cycle2"/>
    <dgm:cxn modelId="{81A50C60-0304-FE4C-B25B-220DB51DAE48}" type="presParOf" srcId="{3975EC33-4ABA-184E-9FB9-EF7714282D9C}" destId="{7491FB88-8DE7-864D-AFD0-419B954A2193}" srcOrd="0" destOrd="0" presId="urn:microsoft.com/office/officeart/2005/8/layout/cycle2"/>
    <dgm:cxn modelId="{C2B217F5-1C7D-3A4A-922C-AD8A31BB2508}" type="presParOf" srcId="{2BD98A93-4E5E-604C-A8F7-F4AE3E2532D9}" destId="{31D17547-204F-134A-88DA-F9C8BE954FAC}" srcOrd="10" destOrd="0" presId="urn:microsoft.com/office/officeart/2005/8/layout/cycle2"/>
    <dgm:cxn modelId="{884FAA8A-35F0-D144-8DC3-C54078E2062D}" type="presParOf" srcId="{2BD98A93-4E5E-604C-A8F7-F4AE3E2532D9}" destId="{E0C3A015-6CF8-5D42-918D-1E7E8A36BB52}" srcOrd="11" destOrd="0" presId="urn:microsoft.com/office/officeart/2005/8/layout/cycle2"/>
    <dgm:cxn modelId="{CCCA0830-6BB2-9A4B-BEBF-B48D577AF220}" type="presParOf" srcId="{E0C3A015-6CF8-5D42-918D-1E7E8A36BB52}" destId="{64A93F29-5E72-FE4F-9DA4-921F7B6B1BE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C44594-96CC-204F-922A-6202FC841CF4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5B5833D-FEBA-EF46-AF6E-77A390E4D6F5}">
      <dgm:prSet phldrT="[Texto]"/>
      <dgm:spPr/>
      <dgm:t>
        <a:bodyPr/>
        <a:lstStyle/>
        <a:p>
          <a:r>
            <a:rPr lang="es-ES" b="1" dirty="0"/>
            <a:t>Filosofía de la naturaleza</a:t>
          </a:r>
        </a:p>
        <a:p>
          <a:r>
            <a:rPr lang="es-ES" dirty="0"/>
            <a:t>Reflexión de la naturaleza, es decir, de todo lo que nos rodea.</a:t>
          </a:r>
        </a:p>
      </dgm:t>
    </dgm:pt>
    <dgm:pt modelId="{186D82F0-1D2C-D54C-BF32-FCCFDF0907D6}" type="parTrans" cxnId="{03F9C2ED-EB63-6B48-9781-1B1D6BC9DA16}">
      <dgm:prSet/>
      <dgm:spPr/>
      <dgm:t>
        <a:bodyPr/>
        <a:lstStyle/>
        <a:p>
          <a:endParaRPr lang="es-ES"/>
        </a:p>
      </dgm:t>
    </dgm:pt>
    <dgm:pt modelId="{CF044898-CFD0-6F4C-AC76-41C7F5FE0CA3}" type="sibTrans" cxnId="{03F9C2ED-EB63-6B48-9781-1B1D6BC9DA16}">
      <dgm:prSet/>
      <dgm:spPr/>
      <dgm:t>
        <a:bodyPr/>
        <a:lstStyle/>
        <a:p>
          <a:endParaRPr lang="es-ES"/>
        </a:p>
      </dgm:t>
    </dgm:pt>
    <dgm:pt modelId="{01AB868B-6419-6B4A-B5B5-5EAE04AF80AB}">
      <dgm:prSet phldrT="[Texto]"/>
      <dgm:spPr/>
      <dgm:t>
        <a:bodyPr/>
        <a:lstStyle/>
        <a:p>
          <a:r>
            <a:rPr lang="es-ES" b="1" dirty="0"/>
            <a:t>Filosofía del arte</a:t>
          </a:r>
        </a:p>
        <a:p>
          <a:r>
            <a:rPr lang="es-ES" b="0" dirty="0"/>
            <a:t>Reflexión de lo fundamental de la poesía, escultura, pintura, arquitectura y música.</a:t>
          </a:r>
        </a:p>
      </dgm:t>
    </dgm:pt>
    <dgm:pt modelId="{B8830E8F-07A1-3E47-98BD-060FE01D7AC1}" type="parTrans" cxnId="{8597A333-FD71-814C-A42F-0EDE1D4D70E9}">
      <dgm:prSet/>
      <dgm:spPr/>
      <dgm:t>
        <a:bodyPr/>
        <a:lstStyle/>
        <a:p>
          <a:endParaRPr lang="es-ES"/>
        </a:p>
      </dgm:t>
    </dgm:pt>
    <dgm:pt modelId="{B537F556-05C6-7744-9769-2F945A6B36B9}" type="sibTrans" cxnId="{8597A333-FD71-814C-A42F-0EDE1D4D70E9}">
      <dgm:prSet/>
      <dgm:spPr/>
      <dgm:t>
        <a:bodyPr/>
        <a:lstStyle/>
        <a:p>
          <a:endParaRPr lang="es-ES"/>
        </a:p>
      </dgm:t>
    </dgm:pt>
    <dgm:pt modelId="{81D050CE-7D9B-EF46-B51B-CB4958A1FAE7}">
      <dgm:prSet phldrT="[Texto]"/>
      <dgm:spPr/>
      <dgm:t>
        <a:bodyPr/>
        <a:lstStyle/>
        <a:p>
          <a:r>
            <a:rPr lang="es-ES" b="1" dirty="0"/>
            <a:t>Filosofía de la historia</a:t>
          </a:r>
        </a:p>
        <a:p>
          <a:r>
            <a:rPr lang="es-ES" b="0" dirty="0"/>
            <a:t>Sentido de la historia, leyes, dirección en el desarrollo de la sociedad.</a:t>
          </a:r>
        </a:p>
      </dgm:t>
    </dgm:pt>
    <dgm:pt modelId="{BC71F8A8-8DC4-0441-BEAB-7AB8DB22636A}" type="parTrans" cxnId="{9967ECE9-FFDD-534F-804C-21B0065EB2C6}">
      <dgm:prSet/>
      <dgm:spPr/>
      <dgm:t>
        <a:bodyPr/>
        <a:lstStyle/>
        <a:p>
          <a:endParaRPr lang="es-ES"/>
        </a:p>
      </dgm:t>
    </dgm:pt>
    <dgm:pt modelId="{4F618A65-280E-3F4C-827E-94FB65818781}" type="sibTrans" cxnId="{9967ECE9-FFDD-534F-804C-21B0065EB2C6}">
      <dgm:prSet/>
      <dgm:spPr/>
      <dgm:t>
        <a:bodyPr/>
        <a:lstStyle/>
        <a:p>
          <a:endParaRPr lang="es-ES"/>
        </a:p>
      </dgm:t>
    </dgm:pt>
    <dgm:pt modelId="{A7B65E92-CE2E-574C-B579-D173E0197A66}">
      <dgm:prSet phldrT="[Texto]"/>
      <dgm:spPr/>
      <dgm:t>
        <a:bodyPr/>
        <a:lstStyle/>
        <a:p>
          <a:r>
            <a:rPr lang="es-ES" b="1" dirty="0"/>
            <a:t>Filosofía política</a:t>
          </a:r>
        </a:p>
        <a:p>
          <a:r>
            <a:rPr lang="es-ES" b="0" dirty="0"/>
            <a:t>Analiza las características que diferencian al fenómeno político.</a:t>
          </a:r>
        </a:p>
      </dgm:t>
    </dgm:pt>
    <dgm:pt modelId="{B7E92927-1C8E-2349-95B5-DE300DC0C282}" type="parTrans" cxnId="{7B7F34C4-5FB0-9248-B7F7-18506C330D14}">
      <dgm:prSet/>
      <dgm:spPr/>
      <dgm:t>
        <a:bodyPr/>
        <a:lstStyle/>
        <a:p>
          <a:endParaRPr lang="es-ES"/>
        </a:p>
      </dgm:t>
    </dgm:pt>
    <dgm:pt modelId="{C8080F2C-D5B4-DE45-9DBD-5E30737C4769}" type="sibTrans" cxnId="{7B7F34C4-5FB0-9248-B7F7-18506C330D14}">
      <dgm:prSet/>
      <dgm:spPr/>
      <dgm:t>
        <a:bodyPr/>
        <a:lstStyle/>
        <a:p>
          <a:endParaRPr lang="es-ES"/>
        </a:p>
      </dgm:t>
    </dgm:pt>
    <dgm:pt modelId="{CB11F0B4-7512-A441-BBE6-4B93A2A5DFCE}">
      <dgm:prSet phldrT="[Texto]"/>
      <dgm:spPr/>
      <dgm:t>
        <a:bodyPr/>
        <a:lstStyle/>
        <a:p>
          <a:r>
            <a:rPr lang="es-ES" b="1" dirty="0"/>
            <a:t>Filosofía del derecho</a:t>
          </a:r>
        </a:p>
        <a:p>
          <a:r>
            <a:rPr lang="es-ES" b="0" dirty="0"/>
            <a:t>Su finalidad es el conocimiento de la esencia y base del fenómeno jurídico</a:t>
          </a:r>
        </a:p>
      </dgm:t>
    </dgm:pt>
    <dgm:pt modelId="{2D75A5A9-16F4-0841-8973-38FBC565BC2F}" type="parTrans" cxnId="{8DC0CF24-7AFF-D04F-9E25-7AC03846CCFC}">
      <dgm:prSet/>
      <dgm:spPr/>
      <dgm:t>
        <a:bodyPr/>
        <a:lstStyle/>
        <a:p>
          <a:endParaRPr lang="es-ES"/>
        </a:p>
      </dgm:t>
    </dgm:pt>
    <dgm:pt modelId="{44176439-6954-E348-9C91-CD4C6C858234}" type="sibTrans" cxnId="{8DC0CF24-7AFF-D04F-9E25-7AC03846CCFC}">
      <dgm:prSet/>
      <dgm:spPr/>
      <dgm:t>
        <a:bodyPr/>
        <a:lstStyle/>
        <a:p>
          <a:endParaRPr lang="es-ES"/>
        </a:p>
      </dgm:t>
    </dgm:pt>
    <dgm:pt modelId="{BC2C2782-1BED-0541-B6D2-47151C71A157}" type="pres">
      <dgm:prSet presAssocID="{FBC44594-96CC-204F-922A-6202FC841CF4}" presName="diagram" presStyleCnt="0">
        <dgm:presLayoutVars>
          <dgm:dir/>
          <dgm:resizeHandles val="exact"/>
        </dgm:presLayoutVars>
      </dgm:prSet>
      <dgm:spPr/>
    </dgm:pt>
    <dgm:pt modelId="{B6869942-00F3-E342-A62D-84796C0E9613}" type="pres">
      <dgm:prSet presAssocID="{75B5833D-FEBA-EF46-AF6E-77A390E4D6F5}" presName="node" presStyleLbl="node1" presStyleIdx="0" presStyleCnt="5">
        <dgm:presLayoutVars>
          <dgm:bulletEnabled val="1"/>
        </dgm:presLayoutVars>
      </dgm:prSet>
      <dgm:spPr/>
    </dgm:pt>
    <dgm:pt modelId="{4367B90B-645D-1944-BF6B-F64F83B5BD04}" type="pres">
      <dgm:prSet presAssocID="{CF044898-CFD0-6F4C-AC76-41C7F5FE0CA3}" presName="sibTrans" presStyleCnt="0"/>
      <dgm:spPr/>
    </dgm:pt>
    <dgm:pt modelId="{284530BF-79B3-4B42-9629-AB031E4C2C7C}" type="pres">
      <dgm:prSet presAssocID="{01AB868B-6419-6B4A-B5B5-5EAE04AF80AB}" presName="node" presStyleLbl="node1" presStyleIdx="1" presStyleCnt="5">
        <dgm:presLayoutVars>
          <dgm:bulletEnabled val="1"/>
        </dgm:presLayoutVars>
      </dgm:prSet>
      <dgm:spPr/>
    </dgm:pt>
    <dgm:pt modelId="{F5F0AC34-EF72-8A4F-8C57-89AFD1FE2187}" type="pres">
      <dgm:prSet presAssocID="{B537F556-05C6-7744-9769-2F945A6B36B9}" presName="sibTrans" presStyleCnt="0"/>
      <dgm:spPr/>
    </dgm:pt>
    <dgm:pt modelId="{EE347371-2917-2046-8EE0-3469E36F377B}" type="pres">
      <dgm:prSet presAssocID="{81D050CE-7D9B-EF46-B51B-CB4958A1FAE7}" presName="node" presStyleLbl="node1" presStyleIdx="2" presStyleCnt="5">
        <dgm:presLayoutVars>
          <dgm:bulletEnabled val="1"/>
        </dgm:presLayoutVars>
      </dgm:prSet>
      <dgm:spPr/>
    </dgm:pt>
    <dgm:pt modelId="{93339BAF-8D8E-A043-94D3-13FFF9244A3E}" type="pres">
      <dgm:prSet presAssocID="{4F618A65-280E-3F4C-827E-94FB65818781}" presName="sibTrans" presStyleCnt="0"/>
      <dgm:spPr/>
    </dgm:pt>
    <dgm:pt modelId="{0BB029EF-06E5-DA42-A021-BF9B691ADA59}" type="pres">
      <dgm:prSet presAssocID="{A7B65E92-CE2E-574C-B579-D173E0197A66}" presName="node" presStyleLbl="node1" presStyleIdx="3" presStyleCnt="5">
        <dgm:presLayoutVars>
          <dgm:bulletEnabled val="1"/>
        </dgm:presLayoutVars>
      </dgm:prSet>
      <dgm:spPr/>
    </dgm:pt>
    <dgm:pt modelId="{86E3BF35-2510-0441-B4D1-8D06A9DCAEF2}" type="pres">
      <dgm:prSet presAssocID="{C8080F2C-D5B4-DE45-9DBD-5E30737C4769}" presName="sibTrans" presStyleCnt="0"/>
      <dgm:spPr/>
    </dgm:pt>
    <dgm:pt modelId="{3D50501B-4057-A844-A2A6-041B91D2A28B}" type="pres">
      <dgm:prSet presAssocID="{CB11F0B4-7512-A441-BBE6-4B93A2A5DFCE}" presName="node" presStyleLbl="node1" presStyleIdx="4" presStyleCnt="5">
        <dgm:presLayoutVars>
          <dgm:bulletEnabled val="1"/>
        </dgm:presLayoutVars>
      </dgm:prSet>
      <dgm:spPr/>
    </dgm:pt>
  </dgm:ptLst>
  <dgm:cxnLst>
    <dgm:cxn modelId="{916F111A-D3E1-9F4D-B17A-80FA24B886F0}" type="presOf" srcId="{FBC44594-96CC-204F-922A-6202FC841CF4}" destId="{BC2C2782-1BED-0541-B6D2-47151C71A157}" srcOrd="0" destOrd="0" presId="urn:microsoft.com/office/officeart/2005/8/layout/default"/>
    <dgm:cxn modelId="{8DC0CF24-7AFF-D04F-9E25-7AC03846CCFC}" srcId="{FBC44594-96CC-204F-922A-6202FC841CF4}" destId="{CB11F0B4-7512-A441-BBE6-4B93A2A5DFCE}" srcOrd="4" destOrd="0" parTransId="{2D75A5A9-16F4-0841-8973-38FBC565BC2F}" sibTransId="{44176439-6954-E348-9C91-CD4C6C858234}"/>
    <dgm:cxn modelId="{8597A333-FD71-814C-A42F-0EDE1D4D70E9}" srcId="{FBC44594-96CC-204F-922A-6202FC841CF4}" destId="{01AB868B-6419-6B4A-B5B5-5EAE04AF80AB}" srcOrd="1" destOrd="0" parTransId="{B8830E8F-07A1-3E47-98BD-060FE01D7AC1}" sibTransId="{B537F556-05C6-7744-9769-2F945A6B36B9}"/>
    <dgm:cxn modelId="{405E7740-65F0-FF41-BE15-92C30E715E07}" type="presOf" srcId="{01AB868B-6419-6B4A-B5B5-5EAE04AF80AB}" destId="{284530BF-79B3-4B42-9629-AB031E4C2C7C}" srcOrd="0" destOrd="0" presId="urn:microsoft.com/office/officeart/2005/8/layout/default"/>
    <dgm:cxn modelId="{C3F5C450-3411-E740-AA40-ABD269F8D17A}" type="presOf" srcId="{81D050CE-7D9B-EF46-B51B-CB4958A1FAE7}" destId="{EE347371-2917-2046-8EE0-3469E36F377B}" srcOrd="0" destOrd="0" presId="urn:microsoft.com/office/officeart/2005/8/layout/default"/>
    <dgm:cxn modelId="{12990EC0-BB3F-E740-9DD5-BF935739205C}" type="presOf" srcId="{75B5833D-FEBA-EF46-AF6E-77A390E4D6F5}" destId="{B6869942-00F3-E342-A62D-84796C0E9613}" srcOrd="0" destOrd="0" presId="urn:microsoft.com/office/officeart/2005/8/layout/default"/>
    <dgm:cxn modelId="{7B7F34C4-5FB0-9248-B7F7-18506C330D14}" srcId="{FBC44594-96CC-204F-922A-6202FC841CF4}" destId="{A7B65E92-CE2E-574C-B579-D173E0197A66}" srcOrd="3" destOrd="0" parTransId="{B7E92927-1C8E-2349-95B5-DE300DC0C282}" sibTransId="{C8080F2C-D5B4-DE45-9DBD-5E30737C4769}"/>
    <dgm:cxn modelId="{5870D9CC-6669-6B4D-A58C-2504617675B7}" type="presOf" srcId="{CB11F0B4-7512-A441-BBE6-4B93A2A5DFCE}" destId="{3D50501B-4057-A844-A2A6-041B91D2A28B}" srcOrd="0" destOrd="0" presId="urn:microsoft.com/office/officeart/2005/8/layout/default"/>
    <dgm:cxn modelId="{129392DA-4F03-8E42-A067-E10E372F06B8}" type="presOf" srcId="{A7B65E92-CE2E-574C-B579-D173E0197A66}" destId="{0BB029EF-06E5-DA42-A021-BF9B691ADA59}" srcOrd="0" destOrd="0" presId="urn:microsoft.com/office/officeart/2005/8/layout/default"/>
    <dgm:cxn modelId="{9967ECE9-FFDD-534F-804C-21B0065EB2C6}" srcId="{FBC44594-96CC-204F-922A-6202FC841CF4}" destId="{81D050CE-7D9B-EF46-B51B-CB4958A1FAE7}" srcOrd="2" destOrd="0" parTransId="{BC71F8A8-8DC4-0441-BEAB-7AB8DB22636A}" sibTransId="{4F618A65-280E-3F4C-827E-94FB65818781}"/>
    <dgm:cxn modelId="{03F9C2ED-EB63-6B48-9781-1B1D6BC9DA16}" srcId="{FBC44594-96CC-204F-922A-6202FC841CF4}" destId="{75B5833D-FEBA-EF46-AF6E-77A390E4D6F5}" srcOrd="0" destOrd="0" parTransId="{186D82F0-1D2C-D54C-BF32-FCCFDF0907D6}" sibTransId="{CF044898-CFD0-6F4C-AC76-41C7F5FE0CA3}"/>
    <dgm:cxn modelId="{D4BE28D7-DF38-4F46-B493-01ED9F87824B}" type="presParOf" srcId="{BC2C2782-1BED-0541-B6D2-47151C71A157}" destId="{B6869942-00F3-E342-A62D-84796C0E9613}" srcOrd="0" destOrd="0" presId="urn:microsoft.com/office/officeart/2005/8/layout/default"/>
    <dgm:cxn modelId="{E3466348-A037-FD44-A7AD-CBFFA1CA0CC1}" type="presParOf" srcId="{BC2C2782-1BED-0541-B6D2-47151C71A157}" destId="{4367B90B-645D-1944-BF6B-F64F83B5BD04}" srcOrd="1" destOrd="0" presId="urn:microsoft.com/office/officeart/2005/8/layout/default"/>
    <dgm:cxn modelId="{8617B931-A13C-8840-8E10-9967DC0A1D36}" type="presParOf" srcId="{BC2C2782-1BED-0541-B6D2-47151C71A157}" destId="{284530BF-79B3-4B42-9629-AB031E4C2C7C}" srcOrd="2" destOrd="0" presId="urn:microsoft.com/office/officeart/2005/8/layout/default"/>
    <dgm:cxn modelId="{89ECA59D-AE1A-5C44-AB92-CA504C731606}" type="presParOf" srcId="{BC2C2782-1BED-0541-B6D2-47151C71A157}" destId="{F5F0AC34-EF72-8A4F-8C57-89AFD1FE2187}" srcOrd="3" destOrd="0" presId="urn:microsoft.com/office/officeart/2005/8/layout/default"/>
    <dgm:cxn modelId="{B22BC65E-42D3-1B47-80C2-9F909F682BDD}" type="presParOf" srcId="{BC2C2782-1BED-0541-B6D2-47151C71A157}" destId="{EE347371-2917-2046-8EE0-3469E36F377B}" srcOrd="4" destOrd="0" presId="urn:microsoft.com/office/officeart/2005/8/layout/default"/>
    <dgm:cxn modelId="{8BBDC76A-605E-4E43-95BD-6F16F8F8D86A}" type="presParOf" srcId="{BC2C2782-1BED-0541-B6D2-47151C71A157}" destId="{93339BAF-8D8E-A043-94D3-13FFF9244A3E}" srcOrd="5" destOrd="0" presId="urn:microsoft.com/office/officeart/2005/8/layout/default"/>
    <dgm:cxn modelId="{B0AA093C-2836-F045-B4BD-24DB9161948C}" type="presParOf" srcId="{BC2C2782-1BED-0541-B6D2-47151C71A157}" destId="{0BB029EF-06E5-DA42-A021-BF9B691ADA59}" srcOrd="6" destOrd="0" presId="urn:microsoft.com/office/officeart/2005/8/layout/default"/>
    <dgm:cxn modelId="{27D1C90B-9DFF-C345-8490-F18721B20070}" type="presParOf" srcId="{BC2C2782-1BED-0541-B6D2-47151C71A157}" destId="{86E3BF35-2510-0441-B4D1-8D06A9DCAEF2}" srcOrd="7" destOrd="0" presId="urn:microsoft.com/office/officeart/2005/8/layout/default"/>
    <dgm:cxn modelId="{BE0E535B-B104-BF47-86D7-C10A7F8F04AA}" type="presParOf" srcId="{BC2C2782-1BED-0541-B6D2-47151C71A157}" destId="{3D50501B-4057-A844-A2A6-041B91D2A28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6B6C07-859B-764E-ABAC-C8281444212D}" type="doc">
      <dgm:prSet loTypeId="urn:microsoft.com/office/officeart/2005/8/layout/hierarchy4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C4FB9A1-DC72-844A-90C0-96C19BA00C52}">
      <dgm:prSet phldrT="[Texto]"/>
      <dgm:spPr/>
      <dgm:t>
        <a:bodyPr/>
        <a:lstStyle/>
        <a:p>
          <a:r>
            <a:rPr lang="es-ES" b="1" dirty="0"/>
            <a:t>En el ámbito jurídico:</a:t>
          </a:r>
          <a:r>
            <a:rPr lang="es-ES" dirty="0"/>
            <a:t> Orden de la conducta humana, que puede influenciarse por tendencias políticas, haciéndosele coincidir con un ideal de justicia, como la democracia y el liberalismo (</a:t>
          </a:r>
          <a:r>
            <a:rPr lang="es-ES" dirty="0" err="1"/>
            <a:t>Kelsem</a:t>
          </a:r>
          <a:r>
            <a:rPr lang="es-ES" dirty="0"/>
            <a:t>).</a:t>
          </a:r>
        </a:p>
      </dgm:t>
    </dgm:pt>
    <dgm:pt modelId="{50D5C6ED-714B-124E-84C4-D90BC513D750}" type="parTrans" cxnId="{83076151-B1FB-C34E-9273-54C14029785A}">
      <dgm:prSet/>
      <dgm:spPr/>
      <dgm:t>
        <a:bodyPr/>
        <a:lstStyle/>
        <a:p>
          <a:endParaRPr lang="es-ES"/>
        </a:p>
      </dgm:t>
    </dgm:pt>
    <dgm:pt modelId="{76D3062D-23A4-E245-B574-75678030002A}" type="sibTrans" cxnId="{83076151-B1FB-C34E-9273-54C14029785A}">
      <dgm:prSet/>
      <dgm:spPr/>
      <dgm:t>
        <a:bodyPr/>
        <a:lstStyle/>
        <a:p>
          <a:endParaRPr lang="es-ES"/>
        </a:p>
      </dgm:t>
    </dgm:pt>
    <dgm:pt modelId="{22B8FCB5-78B9-4146-A28E-86CC2A117CDE}">
      <dgm:prSet phldrT="[Texto]"/>
      <dgm:spPr/>
      <dgm:t>
        <a:bodyPr/>
        <a:lstStyle/>
        <a:p>
          <a:r>
            <a:rPr lang="es-ES" b="1" dirty="0"/>
            <a:t>En el ámbito sociológico: </a:t>
          </a:r>
          <a:r>
            <a:rPr lang="es-ES" dirty="0"/>
            <a:t>Hecho resultante de la mecánica del juego de fuerzas sociales (Maquiavelo).</a:t>
          </a:r>
        </a:p>
      </dgm:t>
    </dgm:pt>
    <dgm:pt modelId="{3D36E3D7-575A-3549-AC5D-B26666F56CD8}" type="parTrans" cxnId="{B9E8CF09-2253-0344-8BAA-210178ABE89E}">
      <dgm:prSet/>
      <dgm:spPr/>
      <dgm:t>
        <a:bodyPr/>
        <a:lstStyle/>
        <a:p>
          <a:endParaRPr lang="es-ES"/>
        </a:p>
      </dgm:t>
    </dgm:pt>
    <dgm:pt modelId="{F38E663B-1C78-004A-8EAA-03F8ABD8C3E1}" type="sibTrans" cxnId="{B9E8CF09-2253-0344-8BAA-210178ABE89E}">
      <dgm:prSet/>
      <dgm:spPr/>
      <dgm:t>
        <a:bodyPr/>
        <a:lstStyle/>
        <a:p>
          <a:endParaRPr lang="es-ES"/>
        </a:p>
      </dgm:t>
    </dgm:pt>
    <dgm:pt modelId="{533CFC82-E1CE-2747-9817-7479D371D6A8}" type="pres">
      <dgm:prSet presAssocID="{DD6B6C07-859B-764E-ABAC-C8281444212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900947-79D8-3E47-A9EB-11394476BDBE}" type="pres">
      <dgm:prSet presAssocID="{FC4FB9A1-DC72-844A-90C0-96C19BA00C52}" presName="vertOne" presStyleCnt="0"/>
      <dgm:spPr/>
    </dgm:pt>
    <dgm:pt modelId="{D3117871-66CA-B249-B137-176ED84B749C}" type="pres">
      <dgm:prSet presAssocID="{FC4FB9A1-DC72-844A-90C0-96C19BA00C52}" presName="txOne" presStyleLbl="node0" presStyleIdx="0" presStyleCnt="1" custLinFactNeighborX="-11" custLinFactNeighborY="55727">
        <dgm:presLayoutVars>
          <dgm:chPref val="3"/>
        </dgm:presLayoutVars>
      </dgm:prSet>
      <dgm:spPr/>
    </dgm:pt>
    <dgm:pt modelId="{659C28AF-A3BD-8549-A861-F08510DD2741}" type="pres">
      <dgm:prSet presAssocID="{FC4FB9A1-DC72-844A-90C0-96C19BA00C52}" presName="parTransOne" presStyleCnt="0"/>
      <dgm:spPr/>
    </dgm:pt>
    <dgm:pt modelId="{C05928C1-C935-3F45-81D8-63A56BFC077D}" type="pres">
      <dgm:prSet presAssocID="{FC4FB9A1-DC72-844A-90C0-96C19BA00C52}" presName="horzOne" presStyleCnt="0"/>
      <dgm:spPr/>
    </dgm:pt>
    <dgm:pt modelId="{6357A969-AA4B-4B44-A88A-B4A7DB6DE6C4}" type="pres">
      <dgm:prSet presAssocID="{22B8FCB5-78B9-4146-A28E-86CC2A117CDE}" presName="vertTwo" presStyleCnt="0"/>
      <dgm:spPr/>
    </dgm:pt>
    <dgm:pt modelId="{45AB4A34-9038-884B-8E60-A72AD080A482}" type="pres">
      <dgm:prSet presAssocID="{22B8FCB5-78B9-4146-A28E-86CC2A117CDE}" presName="txTwo" presStyleLbl="node2" presStyleIdx="0" presStyleCnt="1">
        <dgm:presLayoutVars>
          <dgm:chPref val="3"/>
        </dgm:presLayoutVars>
      </dgm:prSet>
      <dgm:spPr/>
    </dgm:pt>
    <dgm:pt modelId="{D6C44F05-4888-BE48-91F2-055C2466EF83}" type="pres">
      <dgm:prSet presAssocID="{22B8FCB5-78B9-4146-A28E-86CC2A117CDE}" presName="horzTwo" presStyleCnt="0"/>
      <dgm:spPr/>
    </dgm:pt>
  </dgm:ptLst>
  <dgm:cxnLst>
    <dgm:cxn modelId="{B9E8CF09-2253-0344-8BAA-210178ABE89E}" srcId="{FC4FB9A1-DC72-844A-90C0-96C19BA00C52}" destId="{22B8FCB5-78B9-4146-A28E-86CC2A117CDE}" srcOrd="0" destOrd="0" parTransId="{3D36E3D7-575A-3549-AC5D-B26666F56CD8}" sibTransId="{F38E663B-1C78-004A-8EAA-03F8ABD8C3E1}"/>
    <dgm:cxn modelId="{651FD91D-0EE6-E948-BD45-4BB2EE56E09A}" type="presOf" srcId="{22B8FCB5-78B9-4146-A28E-86CC2A117CDE}" destId="{45AB4A34-9038-884B-8E60-A72AD080A482}" srcOrd="0" destOrd="0" presId="urn:microsoft.com/office/officeart/2005/8/layout/hierarchy4"/>
    <dgm:cxn modelId="{04417636-A73A-6041-A074-C74B4BA63C70}" type="presOf" srcId="{DD6B6C07-859B-764E-ABAC-C8281444212D}" destId="{533CFC82-E1CE-2747-9817-7479D371D6A8}" srcOrd="0" destOrd="0" presId="urn:microsoft.com/office/officeart/2005/8/layout/hierarchy4"/>
    <dgm:cxn modelId="{83076151-B1FB-C34E-9273-54C14029785A}" srcId="{DD6B6C07-859B-764E-ABAC-C8281444212D}" destId="{FC4FB9A1-DC72-844A-90C0-96C19BA00C52}" srcOrd="0" destOrd="0" parTransId="{50D5C6ED-714B-124E-84C4-D90BC513D750}" sibTransId="{76D3062D-23A4-E245-B574-75678030002A}"/>
    <dgm:cxn modelId="{FEA07BF4-0CA9-F849-A5F6-B4008C2CD928}" type="presOf" srcId="{FC4FB9A1-DC72-844A-90C0-96C19BA00C52}" destId="{D3117871-66CA-B249-B137-176ED84B749C}" srcOrd="0" destOrd="0" presId="urn:microsoft.com/office/officeart/2005/8/layout/hierarchy4"/>
    <dgm:cxn modelId="{426CB43C-F20C-6D48-B1BA-A5B2106B0B4B}" type="presParOf" srcId="{533CFC82-E1CE-2747-9817-7479D371D6A8}" destId="{C5900947-79D8-3E47-A9EB-11394476BDBE}" srcOrd="0" destOrd="0" presId="urn:microsoft.com/office/officeart/2005/8/layout/hierarchy4"/>
    <dgm:cxn modelId="{9DF7EB59-EE5C-9D4D-9DDE-2AE111CA613E}" type="presParOf" srcId="{C5900947-79D8-3E47-A9EB-11394476BDBE}" destId="{D3117871-66CA-B249-B137-176ED84B749C}" srcOrd="0" destOrd="0" presId="urn:microsoft.com/office/officeart/2005/8/layout/hierarchy4"/>
    <dgm:cxn modelId="{9EEC7EA6-1A42-3647-98DA-16BB2C8669D7}" type="presParOf" srcId="{C5900947-79D8-3E47-A9EB-11394476BDBE}" destId="{659C28AF-A3BD-8549-A861-F08510DD2741}" srcOrd="1" destOrd="0" presId="urn:microsoft.com/office/officeart/2005/8/layout/hierarchy4"/>
    <dgm:cxn modelId="{4EEDD71D-2938-9945-8505-EAC99F835229}" type="presParOf" srcId="{C5900947-79D8-3E47-A9EB-11394476BDBE}" destId="{C05928C1-C935-3F45-81D8-63A56BFC077D}" srcOrd="2" destOrd="0" presId="urn:microsoft.com/office/officeart/2005/8/layout/hierarchy4"/>
    <dgm:cxn modelId="{B570B8A3-D128-9E4D-9E05-5F8D1173E0A7}" type="presParOf" srcId="{C05928C1-C935-3F45-81D8-63A56BFC077D}" destId="{6357A969-AA4B-4B44-A88A-B4A7DB6DE6C4}" srcOrd="0" destOrd="0" presId="urn:microsoft.com/office/officeart/2005/8/layout/hierarchy4"/>
    <dgm:cxn modelId="{830A2B4A-F307-B14E-97AB-3459DDBCADB0}" type="presParOf" srcId="{6357A969-AA4B-4B44-A88A-B4A7DB6DE6C4}" destId="{45AB4A34-9038-884B-8E60-A72AD080A482}" srcOrd="0" destOrd="0" presId="urn:microsoft.com/office/officeart/2005/8/layout/hierarchy4"/>
    <dgm:cxn modelId="{7B50FCA2-876A-C24A-86A7-B23FD616D7C2}" type="presParOf" srcId="{6357A969-AA4B-4B44-A88A-B4A7DB6DE6C4}" destId="{D6C44F05-4888-BE48-91F2-055C2466EF8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58A92-0266-1741-9AD4-089195BB835A}">
      <dsp:nvSpPr>
        <dsp:cNvPr id="0" name=""/>
        <dsp:cNvSpPr/>
      </dsp:nvSpPr>
      <dsp:spPr>
        <a:xfrm>
          <a:off x="3642430" y="248"/>
          <a:ext cx="1294434" cy="12944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/>
            <a:t>Analítica: criterios subjetivos</a:t>
          </a:r>
        </a:p>
      </dsp:txBody>
      <dsp:txXfrm>
        <a:off x="3831995" y="189813"/>
        <a:ext cx="915304" cy="915304"/>
      </dsp:txXfrm>
    </dsp:sp>
    <dsp:sp modelId="{1B0F822E-E9E0-934F-97B3-CC9EB8687263}">
      <dsp:nvSpPr>
        <dsp:cNvPr id="0" name=""/>
        <dsp:cNvSpPr/>
      </dsp:nvSpPr>
      <dsp:spPr>
        <a:xfrm rot="1800000">
          <a:off x="4950979" y="910357"/>
          <a:ext cx="344705" cy="436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4957906" y="971878"/>
        <a:ext cx="241294" cy="262123"/>
      </dsp:txXfrm>
    </dsp:sp>
    <dsp:sp modelId="{4C24D78B-6F20-6044-9C88-B99EC8A42721}">
      <dsp:nvSpPr>
        <dsp:cNvPr id="0" name=""/>
        <dsp:cNvSpPr/>
      </dsp:nvSpPr>
      <dsp:spPr>
        <a:xfrm>
          <a:off x="5326696" y="972659"/>
          <a:ext cx="1294434" cy="1294434"/>
        </a:xfrm>
        <a:prstGeom prst="ellipse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/>
            <a:t>Aristotélico-tomista: pensamiento de Santo Tomás</a:t>
          </a:r>
        </a:p>
      </dsp:txBody>
      <dsp:txXfrm>
        <a:off x="5516261" y="1162224"/>
        <a:ext cx="915304" cy="915304"/>
      </dsp:txXfrm>
    </dsp:sp>
    <dsp:sp modelId="{5C97CEDC-FA1C-2042-A031-A3EDFFF0595A}">
      <dsp:nvSpPr>
        <dsp:cNvPr id="0" name=""/>
        <dsp:cNvSpPr/>
      </dsp:nvSpPr>
      <dsp:spPr>
        <a:xfrm rot="5400000">
          <a:off x="5801560" y="2364096"/>
          <a:ext cx="344705" cy="436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5853266" y="2399765"/>
        <a:ext cx="241294" cy="262123"/>
      </dsp:txXfrm>
    </dsp:sp>
    <dsp:sp modelId="{B19665BC-76B5-A741-9E47-322004E21141}">
      <dsp:nvSpPr>
        <dsp:cNvPr id="0" name=""/>
        <dsp:cNvSpPr/>
      </dsp:nvSpPr>
      <dsp:spPr>
        <a:xfrm>
          <a:off x="5326696" y="2917481"/>
          <a:ext cx="1294434" cy="1294434"/>
        </a:xfrm>
        <a:prstGeom prst="ellipse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/>
            <a:t>Existencialismo: descubrir el sentido de la existencia</a:t>
          </a:r>
        </a:p>
      </dsp:txBody>
      <dsp:txXfrm>
        <a:off x="5516261" y="3107046"/>
        <a:ext cx="915304" cy="915304"/>
      </dsp:txXfrm>
    </dsp:sp>
    <dsp:sp modelId="{5D44AD3A-DCE2-0245-83B6-1DAACCF84211}">
      <dsp:nvSpPr>
        <dsp:cNvPr id="0" name=""/>
        <dsp:cNvSpPr/>
      </dsp:nvSpPr>
      <dsp:spPr>
        <a:xfrm rot="9000000">
          <a:off x="4967876" y="3827591"/>
          <a:ext cx="344705" cy="436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 rot="10800000">
        <a:off x="5064360" y="3889112"/>
        <a:ext cx="241294" cy="262123"/>
      </dsp:txXfrm>
    </dsp:sp>
    <dsp:sp modelId="{668925AB-4BA2-C244-AC49-EAAFFDCB842F}">
      <dsp:nvSpPr>
        <dsp:cNvPr id="0" name=""/>
        <dsp:cNvSpPr/>
      </dsp:nvSpPr>
      <dsp:spPr>
        <a:xfrm>
          <a:off x="3642430" y="3889893"/>
          <a:ext cx="1294434" cy="1294434"/>
        </a:xfrm>
        <a:prstGeom prst="ellipse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/>
            <a:t>Marxista: materialismo histórico</a:t>
          </a:r>
        </a:p>
      </dsp:txBody>
      <dsp:txXfrm>
        <a:off x="3831995" y="4079458"/>
        <a:ext cx="915304" cy="915304"/>
      </dsp:txXfrm>
    </dsp:sp>
    <dsp:sp modelId="{B033366C-B504-434B-81F0-65E179E2D0B5}">
      <dsp:nvSpPr>
        <dsp:cNvPr id="0" name=""/>
        <dsp:cNvSpPr/>
      </dsp:nvSpPr>
      <dsp:spPr>
        <a:xfrm rot="12600000">
          <a:off x="3283611" y="3837346"/>
          <a:ext cx="344705" cy="436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 rot="10800000">
        <a:off x="3380095" y="3950573"/>
        <a:ext cx="241294" cy="262123"/>
      </dsp:txXfrm>
    </dsp:sp>
    <dsp:sp modelId="{8ACCDAE7-BB47-9849-A903-BF0F990E7373}">
      <dsp:nvSpPr>
        <dsp:cNvPr id="0" name=""/>
        <dsp:cNvSpPr/>
      </dsp:nvSpPr>
      <dsp:spPr>
        <a:xfrm>
          <a:off x="1958164" y="2917481"/>
          <a:ext cx="1294434" cy="1294434"/>
        </a:xfrm>
        <a:prstGeom prst="ellipse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/>
            <a:t>Bioética: compromiso ante los pobres, animales y eutanasia</a:t>
          </a:r>
        </a:p>
      </dsp:txBody>
      <dsp:txXfrm>
        <a:off x="2147729" y="3107046"/>
        <a:ext cx="915304" cy="915304"/>
      </dsp:txXfrm>
    </dsp:sp>
    <dsp:sp modelId="{3975EC33-4ABA-184E-9FB9-EF7714282D9C}">
      <dsp:nvSpPr>
        <dsp:cNvPr id="0" name=""/>
        <dsp:cNvSpPr/>
      </dsp:nvSpPr>
      <dsp:spPr>
        <a:xfrm rot="16200000">
          <a:off x="2433029" y="2383607"/>
          <a:ext cx="344705" cy="436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2484735" y="2522687"/>
        <a:ext cx="241294" cy="262123"/>
      </dsp:txXfrm>
    </dsp:sp>
    <dsp:sp modelId="{31D17547-204F-134A-88DA-F9C8BE954FAC}">
      <dsp:nvSpPr>
        <dsp:cNvPr id="0" name=""/>
        <dsp:cNvSpPr/>
      </dsp:nvSpPr>
      <dsp:spPr>
        <a:xfrm>
          <a:off x="1958164" y="972659"/>
          <a:ext cx="1294434" cy="1294434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/>
            <a:t>Pragmatismo: conocimiento como arma</a:t>
          </a:r>
        </a:p>
      </dsp:txBody>
      <dsp:txXfrm>
        <a:off x="2147729" y="1162224"/>
        <a:ext cx="915304" cy="915304"/>
      </dsp:txXfrm>
    </dsp:sp>
    <dsp:sp modelId="{E0C3A015-6CF8-5D42-918D-1E7E8A36BB52}">
      <dsp:nvSpPr>
        <dsp:cNvPr id="0" name=""/>
        <dsp:cNvSpPr/>
      </dsp:nvSpPr>
      <dsp:spPr>
        <a:xfrm rot="19800000">
          <a:off x="3266713" y="920113"/>
          <a:ext cx="344705" cy="436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3273640" y="1033340"/>
        <a:ext cx="241294" cy="262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69942-00F3-E342-A62D-84796C0E9613}">
      <dsp:nvSpPr>
        <dsp:cNvPr id="0" name=""/>
        <dsp:cNvSpPr/>
      </dsp:nvSpPr>
      <dsp:spPr>
        <a:xfrm>
          <a:off x="0" y="783086"/>
          <a:ext cx="2340260" cy="14041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Filosofía de la naturaleza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Reflexión de la naturaleza, es decir, de todo lo que nos rodea.</a:t>
          </a:r>
        </a:p>
      </dsp:txBody>
      <dsp:txXfrm>
        <a:off x="0" y="783086"/>
        <a:ext cx="2340260" cy="1404156"/>
      </dsp:txXfrm>
    </dsp:sp>
    <dsp:sp modelId="{284530BF-79B3-4B42-9629-AB031E4C2C7C}">
      <dsp:nvSpPr>
        <dsp:cNvPr id="0" name=""/>
        <dsp:cNvSpPr/>
      </dsp:nvSpPr>
      <dsp:spPr>
        <a:xfrm>
          <a:off x="2574286" y="783086"/>
          <a:ext cx="2340260" cy="14041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Filosofía del arte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/>
            <a:t>Reflexión de lo fundamental de la poesía, escultura, pintura, arquitectura y música.</a:t>
          </a:r>
        </a:p>
      </dsp:txBody>
      <dsp:txXfrm>
        <a:off x="2574286" y="783086"/>
        <a:ext cx="2340260" cy="1404156"/>
      </dsp:txXfrm>
    </dsp:sp>
    <dsp:sp modelId="{EE347371-2917-2046-8EE0-3469E36F377B}">
      <dsp:nvSpPr>
        <dsp:cNvPr id="0" name=""/>
        <dsp:cNvSpPr/>
      </dsp:nvSpPr>
      <dsp:spPr>
        <a:xfrm>
          <a:off x="5148572" y="783086"/>
          <a:ext cx="2340260" cy="14041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Filosofía de la historia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/>
            <a:t>Sentido de la historia, leyes, dirección en el desarrollo de la sociedad.</a:t>
          </a:r>
        </a:p>
      </dsp:txBody>
      <dsp:txXfrm>
        <a:off x="5148572" y="783086"/>
        <a:ext cx="2340260" cy="1404156"/>
      </dsp:txXfrm>
    </dsp:sp>
    <dsp:sp modelId="{0BB029EF-06E5-DA42-A021-BF9B691ADA59}">
      <dsp:nvSpPr>
        <dsp:cNvPr id="0" name=""/>
        <dsp:cNvSpPr/>
      </dsp:nvSpPr>
      <dsp:spPr>
        <a:xfrm>
          <a:off x="1287142" y="2421269"/>
          <a:ext cx="2340260" cy="14041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Filosofía política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/>
            <a:t>Analiza las características que diferencian al fenómeno político.</a:t>
          </a:r>
        </a:p>
      </dsp:txBody>
      <dsp:txXfrm>
        <a:off x="1287142" y="2421269"/>
        <a:ext cx="2340260" cy="1404156"/>
      </dsp:txXfrm>
    </dsp:sp>
    <dsp:sp modelId="{3D50501B-4057-A844-A2A6-041B91D2A28B}">
      <dsp:nvSpPr>
        <dsp:cNvPr id="0" name=""/>
        <dsp:cNvSpPr/>
      </dsp:nvSpPr>
      <dsp:spPr>
        <a:xfrm>
          <a:off x="3861429" y="2421269"/>
          <a:ext cx="2340260" cy="14041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Filosofía del derecho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/>
            <a:t>Su finalidad es el conocimiento de la esencia y base del fenómeno jurídico</a:t>
          </a:r>
        </a:p>
      </dsp:txBody>
      <dsp:txXfrm>
        <a:off x="3861429" y="2421269"/>
        <a:ext cx="2340260" cy="1404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17871-66CA-B249-B137-176ED84B749C}">
      <dsp:nvSpPr>
        <dsp:cNvPr id="0" name=""/>
        <dsp:cNvSpPr/>
      </dsp:nvSpPr>
      <dsp:spPr>
        <a:xfrm>
          <a:off x="1954" y="77179"/>
          <a:ext cx="5161528" cy="13787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En el ámbito jurídico:</a:t>
          </a:r>
          <a:r>
            <a:rPr lang="es-ES" sz="1800" kern="1200" dirty="0"/>
            <a:t> Orden de la conducta humana, que puede influenciarse por tendencias políticas, haciéndosele coincidir con un ideal de justicia, como la democracia y el liberalismo (</a:t>
          </a:r>
          <a:r>
            <a:rPr lang="es-ES" sz="1800" kern="1200" dirty="0" err="1"/>
            <a:t>Kelsem</a:t>
          </a:r>
          <a:r>
            <a:rPr lang="es-ES" sz="1800" kern="1200" dirty="0"/>
            <a:t>).</a:t>
          </a:r>
        </a:p>
      </dsp:txBody>
      <dsp:txXfrm>
        <a:off x="42336" y="117561"/>
        <a:ext cx="5080764" cy="1297992"/>
      </dsp:txXfrm>
    </dsp:sp>
    <dsp:sp modelId="{45AB4A34-9038-884B-8E60-A72AD080A482}">
      <dsp:nvSpPr>
        <dsp:cNvPr id="0" name=""/>
        <dsp:cNvSpPr/>
      </dsp:nvSpPr>
      <dsp:spPr>
        <a:xfrm>
          <a:off x="2522" y="1516918"/>
          <a:ext cx="5161528" cy="13787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En el ámbito sociológico: </a:t>
          </a:r>
          <a:r>
            <a:rPr lang="es-ES" sz="1800" kern="1200" dirty="0"/>
            <a:t>Hecho resultante de la mecánica del juego de fuerzas sociales (Maquiavelo).</a:t>
          </a:r>
        </a:p>
      </dsp:txBody>
      <dsp:txXfrm>
        <a:off x="42904" y="1557300"/>
        <a:ext cx="5080764" cy="1297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A4CDC-FE64-401F-B6B1-151CDBDB70A8}" type="datetimeFigureOut">
              <a:rPr lang="es-MX" smtClean="0"/>
              <a:t>29/08/2018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04565-E525-4EB9-8CBA-77A1F415A4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86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4565-E525-4EB9-8CBA-77A1F415A418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76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4565-E525-4EB9-8CBA-77A1F415A418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0383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4565-E525-4EB9-8CBA-77A1F415A418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4945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4565-E525-4EB9-8CBA-77A1F415A418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5716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4565-E525-4EB9-8CBA-77A1F415A418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33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0E4B-0362-48F3-8C8F-14C9A5838F96}" type="datetimeFigureOut">
              <a:rPr lang="es-MX" smtClean="0"/>
              <a:pPr/>
              <a:t>29/08/2018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AC5A-F9A1-4391-B723-37DF0CCE31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0E4B-0362-48F3-8C8F-14C9A5838F96}" type="datetimeFigureOut">
              <a:rPr lang="es-MX" smtClean="0"/>
              <a:pPr/>
              <a:t>29/08/2018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AC5A-F9A1-4391-B723-37DF0CCE31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0E4B-0362-48F3-8C8F-14C9A5838F96}" type="datetimeFigureOut">
              <a:rPr lang="es-MX" smtClean="0"/>
              <a:pPr/>
              <a:t>29/08/2018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AC5A-F9A1-4391-B723-37DF0CCE31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0E4B-0362-48F3-8C8F-14C9A5838F96}" type="datetimeFigureOut">
              <a:rPr lang="es-MX" smtClean="0"/>
              <a:pPr/>
              <a:t>29/08/2018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AC5A-F9A1-4391-B723-37DF0CCE31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0E4B-0362-48F3-8C8F-14C9A5838F96}" type="datetimeFigureOut">
              <a:rPr lang="es-MX" smtClean="0"/>
              <a:pPr/>
              <a:t>29/08/2018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AC5A-F9A1-4391-B723-37DF0CCE31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0E4B-0362-48F3-8C8F-14C9A5838F96}" type="datetimeFigureOut">
              <a:rPr lang="es-MX" smtClean="0"/>
              <a:pPr/>
              <a:t>29/08/2018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AC5A-F9A1-4391-B723-37DF0CCE31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0E4B-0362-48F3-8C8F-14C9A5838F96}" type="datetimeFigureOut">
              <a:rPr lang="es-MX" smtClean="0"/>
              <a:pPr/>
              <a:t>29/08/2018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AC5A-F9A1-4391-B723-37DF0CCE31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0E4B-0362-48F3-8C8F-14C9A5838F96}" type="datetimeFigureOut">
              <a:rPr lang="es-MX" smtClean="0"/>
              <a:pPr/>
              <a:t>29/08/2018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AC5A-F9A1-4391-B723-37DF0CCE31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0E4B-0362-48F3-8C8F-14C9A5838F96}" type="datetimeFigureOut">
              <a:rPr lang="es-MX" smtClean="0"/>
              <a:pPr/>
              <a:t>29/08/2018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AC5A-F9A1-4391-B723-37DF0CCE31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0E4B-0362-48F3-8C8F-14C9A5838F96}" type="datetimeFigureOut">
              <a:rPr lang="es-MX" smtClean="0"/>
              <a:pPr/>
              <a:t>29/08/2018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AC5A-F9A1-4391-B723-37DF0CCE31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0E4B-0362-48F3-8C8F-14C9A5838F96}" type="datetimeFigureOut">
              <a:rPr lang="es-MX" smtClean="0"/>
              <a:pPr/>
              <a:t>29/08/2018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AC5A-F9A1-4391-B723-37DF0CCE31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20E4B-0362-48F3-8C8F-14C9A5838F96}" type="datetimeFigureOut">
              <a:rPr lang="es-MX" smtClean="0"/>
              <a:pPr/>
              <a:t>29/08/2018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6AC5A-F9A1-4391-B723-37DF0CCE31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34925" y="908720"/>
            <a:ext cx="9071421" cy="136815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ES_tradnl" sz="4800" b="1" dirty="0">
                <a:solidFill>
                  <a:schemeClr val="accent1">
                    <a:lumMod val="75000"/>
                  </a:schemeClr>
                </a:solidFill>
              </a:rPr>
              <a:t>Filosofía del Derecho</a:t>
            </a:r>
            <a:endParaRPr lang="es-MX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5536" y="531347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s-MX" sz="24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24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Sesión 1. Conceptos básicos y generalidades de la filosofía del derecho y lógica</a:t>
            </a:r>
            <a:r>
              <a:rPr lang="es-MX" sz="24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36723"/>
            <a:ext cx="917892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 descr="Imagen que contiene mesa, interior, sentado&#10;&#10;Descripción generada con confianza muy alta">
            <a:extLst>
              <a:ext uri="{FF2B5EF4-FFF2-40B4-BE49-F238E27FC236}">
                <a16:creationId xmlns:a16="http://schemas.microsoft.com/office/drawing/2014/main" id="{5258C5AC-C858-44F7-AB5A-14671E0193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72" y="1942216"/>
            <a:ext cx="2325626" cy="16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3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29600" cy="1503040"/>
          </a:xfrm>
        </p:spPr>
        <p:txBody>
          <a:bodyPr>
            <a:normAutofit fontScale="90000"/>
          </a:bodyPr>
          <a:lstStyle/>
          <a:p>
            <a:br>
              <a:rPr lang="es-ES_tradnl" sz="27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ES_tradnl" sz="28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Sesión 1. Conceptos básicos y generalidades de la filosofía del derecho y lógica</a:t>
            </a:r>
            <a:r>
              <a:rPr lang="es-MX" sz="28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br>
              <a:rPr lang="es-MX" sz="28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ES_tradnl" sz="2400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Semana 1. Filosofía y Derecho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67544" y="2348880"/>
            <a:ext cx="8219256" cy="46085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MX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pPr marL="0" indent="0">
              <a:buNone/>
            </a:pPr>
            <a:endParaRPr lang="es-MX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la filosofía y el derecho, mediante sus elementos y características para establecer la relación entre ellos.</a:t>
            </a:r>
            <a:endParaRPr lang="es-MX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el origen de la filosofía del derecho, mediante la revisión de los antecedentes históricos y nociones básicas de la lógica para reconocer su importancia</a:t>
            </a:r>
            <a:r>
              <a:rPr lang="es-ES_tradnl" dirty="0"/>
              <a:t>.</a:t>
            </a:r>
            <a:endParaRPr lang="es-MX" dirty="0"/>
          </a:p>
          <a:p>
            <a:pPr marL="0" indent="0">
              <a:buNone/>
            </a:pPr>
            <a:r>
              <a:rPr lang="es-ES_tradn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Temario:</a:t>
            </a:r>
          </a:p>
          <a:p>
            <a:pPr marL="0" lvl="2" indent="0">
              <a:buNone/>
            </a:pPr>
            <a:r>
              <a:rPr lang="es-E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 Definición de la filosofía</a:t>
            </a:r>
            <a:endParaRPr lang="es-MX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r>
              <a:rPr lang="es-E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Definición del derecho</a:t>
            </a:r>
            <a:endParaRPr lang="es-MX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r>
              <a:rPr lang="es-E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 Relación entre filosofía y derecho </a:t>
            </a:r>
            <a:endParaRPr lang="es-MX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buNone/>
            </a:pPr>
            <a:r>
              <a:rPr lang="es-E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1.4. Origen de la filosofía del derecho</a:t>
            </a:r>
            <a:endParaRPr lang="es-MX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_tradn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566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202" y="692696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s-ES_tradn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ES_tradnl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Sesión 1. Conceptos básicos y generalidades de la filosofía </a:t>
            </a:r>
            <a:br>
              <a:rPr lang="es-ES_tradnl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ES_tradnl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del derecho y lógica</a:t>
            </a:r>
            <a:r>
              <a:rPr lang="es-MX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br>
              <a:rPr lang="es-MX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ES_tradnl" sz="1800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Semana 1. Filosofía y Derecho</a:t>
            </a:r>
            <a:endParaRPr lang="es-MX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1835696"/>
            <a:ext cx="7776864" cy="5121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dirty="0"/>
              <a:t>La filosofía es una ciencia que nace de manera simultánea en las civilizaciones indostática, china y occidental. En la civilización indostática, predomina la preocupación religiosa por la salvación del hombre; en la china, la preocupación política al intentar el bien social y la occidental, la búsqueda de la verdad.</a:t>
            </a:r>
          </a:p>
          <a:p>
            <a:pPr marL="0" indent="0" algn="just">
              <a:buNone/>
            </a:pPr>
            <a:endParaRPr lang="es-MX" sz="1800" dirty="0"/>
          </a:p>
          <a:p>
            <a:pPr marL="0" indent="0" algn="just">
              <a:buNone/>
            </a:pPr>
            <a:endParaRPr lang="es-MX" sz="1800" dirty="0"/>
          </a:p>
          <a:p>
            <a:pPr marL="0" indent="0" algn="just">
              <a:buNone/>
            </a:pPr>
            <a:endParaRPr lang="es-MX" sz="1800" dirty="0"/>
          </a:p>
          <a:p>
            <a:pPr marL="0" indent="0" algn="just">
              <a:buNone/>
            </a:pPr>
            <a:endParaRPr lang="es-MX" sz="1800" dirty="0"/>
          </a:p>
          <a:p>
            <a:pPr marL="0" indent="0" algn="just">
              <a:buNone/>
            </a:pPr>
            <a:endParaRPr lang="es-MX" sz="1800" dirty="0"/>
          </a:p>
          <a:p>
            <a:pPr marL="0" indent="0" algn="just">
              <a:buNone/>
            </a:pP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1800" dirty="0"/>
          </a:p>
          <a:p>
            <a:pPr marL="0" indent="0" algn="just">
              <a:buNone/>
            </a:pPr>
            <a:r>
              <a:rPr lang="es-MX" sz="1800" dirty="0"/>
              <a:t>No obstante el surgimiento simultáneo en estas tres civilizaciones, es a Pitágoras a quien se atribuye el diseño del término, al juntar las palabras amor (</a:t>
            </a:r>
            <a:r>
              <a:rPr lang="es-MX" sz="1800" i="1" dirty="0"/>
              <a:t>philein</a:t>
            </a:r>
            <a:r>
              <a:rPr lang="es-MX" sz="1800" dirty="0"/>
              <a:t>) con sabiduría (</a:t>
            </a:r>
            <a:r>
              <a:rPr lang="es-MX" sz="1800" i="1" dirty="0"/>
              <a:t>sophia</a:t>
            </a:r>
            <a:r>
              <a:rPr lang="es-MX" sz="1800" dirty="0"/>
              <a:t>), usándolo ante una pregunta de un gobernador (Leonte) respecto de cuál era su profesión.</a:t>
            </a:r>
          </a:p>
          <a:p>
            <a:pPr marL="0" indent="0" algn="just">
              <a:buNone/>
            </a:pPr>
            <a:endParaRPr lang="es-MX" sz="1800" dirty="0"/>
          </a:p>
          <a:p>
            <a:pPr marL="0" indent="0" algn="just">
              <a:buNone/>
            </a:pPr>
            <a:endParaRPr lang="es-MX" sz="1800" dirty="0"/>
          </a:p>
          <a:p>
            <a:pPr marL="0" indent="0" algn="just">
              <a:buNone/>
            </a:pPr>
            <a:endParaRPr lang="es-MX" sz="1800" dirty="0"/>
          </a:p>
          <a:p>
            <a:pPr marL="0" indent="0" algn="just">
              <a:buNone/>
            </a:pPr>
            <a:endParaRPr lang="es-MX" sz="1800" dirty="0"/>
          </a:p>
          <a:p>
            <a:pPr marL="0" indent="0" algn="just">
              <a:buNone/>
            </a:pPr>
            <a:endParaRPr lang="es-MX" sz="1800" dirty="0"/>
          </a:p>
          <a:p>
            <a:pPr marL="0" indent="0" algn="just">
              <a:buNone/>
            </a:pPr>
            <a:endParaRPr lang="es-MX" sz="1800" dirty="0"/>
          </a:p>
          <a:p>
            <a:pPr marL="0" indent="0" algn="just">
              <a:buNone/>
            </a:pPr>
            <a:endParaRPr lang="es-MX" sz="1800" dirty="0"/>
          </a:p>
          <a:p>
            <a:pPr marL="0" indent="0" algn="just">
              <a:buNone/>
            </a:pPr>
            <a:endParaRPr lang="es-MX" sz="1800" dirty="0"/>
          </a:p>
          <a:p>
            <a:pPr marL="0" indent="0" algn="just">
              <a:buNone/>
            </a:pPr>
            <a:endParaRPr lang="es-MX" sz="1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C106F7-49E5-4113-BBFE-37C8FFE45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78" y="3140968"/>
            <a:ext cx="2670043" cy="200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6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198" y="548680"/>
            <a:ext cx="8381274" cy="1008112"/>
          </a:xfrm>
        </p:spPr>
        <p:txBody>
          <a:bodyPr>
            <a:normAutofit/>
          </a:bodyPr>
          <a:lstStyle/>
          <a:p>
            <a:r>
              <a:rPr lang="es-ES_tradnl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Sesión 1. Conceptos básicos y generalidades de la filosofía </a:t>
            </a:r>
            <a:br>
              <a:rPr lang="es-ES_tradnl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ES_tradnl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del derecho y lógica</a:t>
            </a:r>
            <a:r>
              <a:rPr lang="es-MX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br>
              <a:rPr lang="es-MX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ES_tradnl" sz="1800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Semana 1. Filosofía y Derecho</a:t>
            </a:r>
            <a:endParaRPr lang="es-MX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2448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1800" dirty="0"/>
          </a:p>
          <a:p>
            <a:pPr marL="0" indent="0" algn="just">
              <a:buNone/>
            </a:pPr>
            <a:endParaRPr lang="es-MX" sz="1800" dirty="0"/>
          </a:p>
          <a:p>
            <a:pPr marL="0" indent="0" algn="just">
              <a:buNone/>
            </a:pPr>
            <a:endParaRPr lang="es-MX" sz="1800" dirty="0"/>
          </a:p>
          <a:p>
            <a:pPr marL="0" indent="0" algn="just">
              <a:buNone/>
            </a:pPr>
            <a:endParaRPr lang="es-MX" sz="1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7875F9-3E44-254E-9F3F-617BD5EB296C}"/>
              </a:ext>
            </a:extLst>
          </p:cNvPr>
          <p:cNvSpPr txBox="1"/>
          <p:nvPr/>
        </p:nvSpPr>
        <p:spPr>
          <a:xfrm>
            <a:off x="3491880" y="371877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Corrientes filosóficas contemporáneas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0CC6498-FBA3-094D-8E21-D66AEA076E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7995869"/>
              </p:ext>
            </p:extLst>
          </p:nvPr>
        </p:nvGraphicFramePr>
        <p:xfrm>
          <a:off x="323528" y="1628800"/>
          <a:ext cx="85792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952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202" y="692696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s-ES_tradn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ES_tradnl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Sesión 1. Conceptos básicos y generalidades de la filosofía </a:t>
            </a:r>
            <a:br>
              <a:rPr lang="es-ES_tradnl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ES_tradnl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del derecho y lógica</a:t>
            </a:r>
            <a:r>
              <a:rPr lang="es-MX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br>
              <a:rPr lang="es-MX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ES_tradnl" sz="1800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Semana 1. Filosofía y Derecho</a:t>
            </a:r>
            <a:br>
              <a:rPr lang="es-ES_tradnl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s-MX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72816"/>
            <a:ext cx="7715200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400" b="1" dirty="0"/>
              <a:t>Ramas de la filosofía</a:t>
            </a:r>
          </a:p>
          <a:p>
            <a:pPr marL="0" indent="0" algn="just">
              <a:buNone/>
            </a:pPr>
            <a:endParaRPr lang="es-MX" sz="1800" dirty="0"/>
          </a:p>
          <a:p>
            <a:pPr marL="0" indent="0" algn="just">
              <a:buNone/>
            </a:pPr>
            <a:endParaRPr lang="es-MX" sz="18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AD24287-3D74-1C4E-B2E7-DF21DCBCB2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1729476"/>
              </p:ext>
            </p:extLst>
          </p:nvPr>
        </p:nvGraphicFramePr>
        <p:xfrm>
          <a:off x="845586" y="1944936"/>
          <a:ext cx="748883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6760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202" y="692696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s-ES_tradn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ES_tradnl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Sesión 1. Conceptos básicos y generalidades de la filosofía </a:t>
            </a:r>
            <a:br>
              <a:rPr lang="es-ES_tradnl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ES_tradnl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del derecho y lógica</a:t>
            </a:r>
            <a:r>
              <a:rPr lang="es-MX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br>
              <a:rPr lang="es-MX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ES_tradnl" sz="1800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Semana 1. Filosofía y Derecho</a:t>
            </a:r>
            <a:br>
              <a:rPr lang="es-ES_tradnl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s-MX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72816"/>
            <a:ext cx="7715200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dirty="0"/>
              <a:t>Entonces, la </a:t>
            </a:r>
            <a:r>
              <a:rPr lang="es-MX" sz="1800" b="1" dirty="0"/>
              <a:t>filosofía del derecho</a:t>
            </a:r>
            <a:r>
              <a:rPr lang="es-MX" sz="1800" dirty="0"/>
              <a:t>:</a:t>
            </a:r>
          </a:p>
          <a:p>
            <a:pPr marL="0" indent="0" algn="just">
              <a:buNone/>
            </a:pPr>
            <a:endParaRPr lang="es-MX" sz="1800" dirty="0"/>
          </a:p>
          <a:p>
            <a:r>
              <a:rPr lang="es-MX" sz="1800" dirty="0"/>
              <a:t>Es una rama que define al derecho en su universalidad lógica.</a:t>
            </a:r>
          </a:p>
          <a:p>
            <a:r>
              <a:rPr lang="es-MX" sz="1800" dirty="0"/>
              <a:t>Analiza los caracteres generales de su evolución. </a:t>
            </a:r>
          </a:p>
          <a:p>
            <a:r>
              <a:rPr lang="es-MX" sz="1800" dirty="0"/>
              <a:t>Permite conocer la naturaleza y los fines del derecho. </a:t>
            </a:r>
          </a:p>
          <a:p>
            <a:r>
              <a:rPr lang="es-MX" sz="1800" dirty="0"/>
              <a:t>Permite comprender los motivos de las sociedades para dar nacimiento a las leyes.</a:t>
            </a:r>
          </a:p>
          <a:p>
            <a:pPr marL="0" indent="0" algn="just">
              <a:buNone/>
            </a:pPr>
            <a:endParaRPr lang="es-MX" sz="1800" dirty="0"/>
          </a:p>
          <a:p>
            <a:pPr marL="0" indent="0" algn="just">
              <a:buNone/>
            </a:pPr>
            <a:endParaRPr lang="es-MX" sz="1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44A161-E3D0-45CF-AD10-2C63BA2799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905308"/>
            <a:ext cx="3564142" cy="267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8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20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Sesión 1. Conceptos básicos y generalidades de la filosofía </a:t>
            </a:r>
            <a:br>
              <a:rPr lang="es-ES_tradnl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ES_tradnl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del derecho y lógica</a:t>
            </a:r>
            <a:r>
              <a:rPr lang="es-MX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br>
              <a:rPr lang="es-MX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ES_tradnl" sz="1800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Semana 1. Filosofía y Derecho</a:t>
            </a:r>
            <a:br>
              <a:rPr lang="es-ES_tradnl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s-MX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92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1800" dirty="0"/>
          </a:p>
          <a:p>
            <a:pPr marL="0" indent="0" algn="just">
              <a:buNone/>
            </a:pPr>
            <a:endParaRPr lang="es-MX" sz="1800" dirty="0"/>
          </a:p>
          <a:p>
            <a:pPr marL="0" indent="0" algn="just">
              <a:buNone/>
            </a:pPr>
            <a:endParaRPr lang="es-MX" sz="1800" dirty="0"/>
          </a:p>
          <a:p>
            <a:pPr marL="0" indent="0" algn="just">
              <a:buNone/>
            </a:pPr>
            <a:endParaRPr lang="es-MX" sz="1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065371-2189-FF4D-969C-12BC3FE91F49}"/>
              </a:ext>
            </a:extLst>
          </p:cNvPr>
          <p:cNvSpPr txBox="1"/>
          <p:nvPr/>
        </p:nvSpPr>
        <p:spPr>
          <a:xfrm>
            <a:off x="567233" y="1988840"/>
            <a:ext cx="775886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Sabemos que la conducta humana se regula a través de diversos órdenes normativos, entre los que se encuentra el derecho que hace posible la convivencia en sociedad; el cual, a través de los tiempos, ha sido definido de diversas maneras:</a:t>
            </a:r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r"/>
            <a:endParaRPr lang="es-MX" sz="1200" b="1" dirty="0"/>
          </a:p>
          <a:p>
            <a:pPr algn="ctr"/>
            <a:endParaRPr lang="es-MX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FC91E65-5F56-B040-B648-EF57201E9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616308"/>
              </p:ext>
            </p:extLst>
          </p:nvPr>
        </p:nvGraphicFramePr>
        <p:xfrm>
          <a:off x="629563" y="3356992"/>
          <a:ext cx="5166574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Imagen que contiene persona, hombre, ropa, traje&#10;&#10;Descripción generada con confianza muy alta">
            <a:extLst>
              <a:ext uri="{FF2B5EF4-FFF2-40B4-BE49-F238E27FC236}">
                <a16:creationId xmlns:a16="http://schemas.microsoft.com/office/drawing/2014/main" id="{4072F196-F88C-4731-A12F-116BD09EE9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11" y="3717032"/>
            <a:ext cx="27003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3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104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Cierre</a:t>
            </a:r>
          </a:p>
          <a:p>
            <a:pPr marL="0" indent="0" algn="just">
              <a:buNone/>
            </a:pPr>
            <a:endParaRPr lang="es-MX" sz="1800" dirty="0"/>
          </a:p>
          <a:p>
            <a:pPr marL="0" indent="0" algn="just">
              <a:buNone/>
            </a:pPr>
            <a:r>
              <a:rPr lang="es-MX" sz="1800" dirty="0"/>
              <a:t>La filosofía del derecho puede ser apreciada de diversas formas. Una de ellas, es la que aprecia al derecho como un </a:t>
            </a:r>
            <a:r>
              <a:rPr lang="es-MX" sz="1800" i="1" dirty="0"/>
              <a:t>fenómeno aislado </a:t>
            </a:r>
            <a:r>
              <a:rPr lang="es-MX" sz="1800" dirty="0"/>
              <a:t>y la otra, como </a:t>
            </a:r>
            <a:r>
              <a:rPr lang="es-MX" sz="1800" i="1" dirty="0"/>
              <a:t>social</a:t>
            </a:r>
            <a:r>
              <a:rPr lang="es-MX" sz="1800" dirty="0"/>
              <a:t>. En este sentido, la filosofía le permite al derecho analizar las normas jurídicas a través del lenguaje jurídico y comprender su intención. También puede auxiliar en la interpretación, es decir, determinar el contenido concreto de los enunciados, sus partes y clasificaciones y así, los ordena.</a:t>
            </a:r>
          </a:p>
          <a:p>
            <a:pPr marL="0" indent="0" algn="r">
              <a:buNone/>
            </a:pPr>
            <a:endParaRPr lang="es-ES_tradnl" sz="18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75202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s-ES_tradnl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Sesión 1. Conceptos básicos y generalidades de la filosofía </a:t>
            </a:r>
            <a:br>
              <a:rPr lang="es-ES_tradnl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ES_tradnl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del derecho y lógica</a:t>
            </a:r>
            <a:r>
              <a:rPr lang="es-MX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br>
              <a:rPr lang="es-MX" sz="2000" b="1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s-ES_tradnl" sz="1800" dirty="0">
                <a:solidFill>
                  <a:srgbClr val="1F497D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Semana 1. Filosofía y Derecho</a:t>
            </a:r>
            <a:endParaRPr lang="es-MX" sz="2000" dirty="0"/>
          </a:p>
        </p:txBody>
      </p:sp>
      <p:pic>
        <p:nvPicPr>
          <p:cNvPr id="5" name="Imagen 4" descr="Imagen que contiene de pie, edificio, frente, suelo&#10;&#10;Descripción generada con confianza alta">
            <a:extLst>
              <a:ext uri="{FF2B5EF4-FFF2-40B4-BE49-F238E27FC236}">
                <a16:creationId xmlns:a16="http://schemas.microsoft.com/office/drawing/2014/main" id="{07689871-7D42-489B-A662-4B77ED189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0"/>
            <a:ext cx="282142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507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12371</TotalTime>
  <Words>555</Words>
  <Application>Microsoft Office PowerPoint</Application>
  <PresentationFormat>Presentación en pantalla (4:3)</PresentationFormat>
  <Paragraphs>87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MS Mincho</vt:lpstr>
      <vt:lpstr>Arial</vt:lpstr>
      <vt:lpstr>Calibri</vt:lpstr>
      <vt:lpstr>Cambria</vt:lpstr>
      <vt:lpstr>Times New Roman</vt:lpstr>
      <vt:lpstr>Tema de Office</vt:lpstr>
      <vt:lpstr>Filosofía del Derecho</vt:lpstr>
      <vt:lpstr> Sesión 1. Conceptos básicos y generalidades de la filosofía del derecho y lógica  Semana 1. Filosofía y Derecho</vt:lpstr>
      <vt:lpstr> Sesión 1. Conceptos básicos y generalidades de la filosofía  del derecho y lógica  Semana 1. Filosofía y Derecho</vt:lpstr>
      <vt:lpstr>Sesión 1. Conceptos básicos y generalidades de la filosofía  del derecho y lógica  Semana 1. Filosofía y Derecho</vt:lpstr>
      <vt:lpstr> Sesión 1. Conceptos básicos y generalidades de la filosofía  del derecho y lógica  Semana 1. Filosofía y Derecho </vt:lpstr>
      <vt:lpstr> Sesión 1. Conceptos básicos y generalidades de la filosofía  del derecho y lógica  Semana 1. Filosofía y Derecho </vt:lpstr>
      <vt:lpstr>Sesión 1. Conceptos básicos y generalidades de la filosofía  del derecho y lógica  Semana 1. Filosofía y Derecho </vt:lpstr>
      <vt:lpstr>Sesión 1. Conceptos básicos y generalidades de la filosofía  del derecho y lógica  Semana 1. Filosofía y Derecho</vt:lpstr>
    </vt:vector>
  </TitlesOfParts>
  <Company>UNIVERSIDAD VALLE DEL GRIJALVA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Licenciaturas No escolarizadas Cuatrimestrales</dc:title>
  <dc:creator>Rafael Campos Hernández;Alejandra Castellanos Rodríguez</dc:creator>
  <cp:lastModifiedBy>Maria Fernanda Garcia Gonzalez</cp:lastModifiedBy>
  <cp:revision>217</cp:revision>
  <cp:lastPrinted>2011-05-02T22:42:52Z</cp:lastPrinted>
  <dcterms:created xsi:type="dcterms:W3CDTF">2010-02-23T16:42:16Z</dcterms:created>
  <dcterms:modified xsi:type="dcterms:W3CDTF">2018-08-29T20:47:37Z</dcterms:modified>
</cp:coreProperties>
</file>